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0" autoAdjust="0"/>
  </p:normalViewPr>
  <p:slideViewPr>
    <p:cSldViewPr>
      <p:cViewPr>
        <p:scale>
          <a:sx n="100" d="100"/>
          <a:sy n="100" d="100"/>
        </p:scale>
        <p:origin x="-504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0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4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6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0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7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5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9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E817-5D4D-41E5-B661-06AC44CE3A8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646AE-9B2A-48B8-9B87-D955D89A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25"/>
            <a:ext cx="7772400" cy="3048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C000"/>
                </a:solidFill>
                <a:latin typeface="Albertus Extra Bold" panose="020E0802040304020204" pitchFamily="34" charset="0"/>
              </a:rPr>
              <a:t>Snack</a:t>
            </a:r>
            <a:r>
              <a:rPr lang="en-US" sz="6000" dirty="0">
                <a:solidFill>
                  <a:srgbClr val="FFC000"/>
                </a:solidFill>
                <a:latin typeface="Albertus Extra Bold" panose="020E0802040304020204" pitchFamily="34" charset="0"/>
              </a:rPr>
              <a:t> </a:t>
            </a:r>
            <a:r>
              <a:rPr lang="en-US" sz="6000" dirty="0" smtClean="0">
                <a:solidFill>
                  <a:srgbClr val="FFC000"/>
                </a:solidFill>
                <a:latin typeface="Albertus Extra Bold" panose="020E0802040304020204" pitchFamily="34" charset="0"/>
              </a:rPr>
              <a:t>Rules!</a:t>
            </a:r>
            <a:br>
              <a:rPr lang="en-US" sz="6000" dirty="0" smtClean="0">
                <a:solidFill>
                  <a:srgbClr val="FFC000"/>
                </a:solidFill>
                <a:latin typeface="Albertus Extra Bold" panose="020E0802040304020204" pitchFamily="34" charset="0"/>
              </a:rPr>
            </a:br>
            <a:endParaRPr lang="en-US" sz="6000" dirty="0">
              <a:solidFill>
                <a:srgbClr val="FFC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751" y="4876800"/>
            <a:ext cx="6400800" cy="1981200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Created and presented by:</a:t>
            </a:r>
            <a:endParaRPr lang="en-US" sz="2000" b="1" i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rgbClr val="00B0F0"/>
                </a:solidFill>
              </a:rPr>
              <a:t>Doaa, </a:t>
            </a:r>
            <a:r>
              <a:rPr lang="en-US" sz="2000" b="1" dirty="0" smtClean="0">
                <a:solidFill>
                  <a:srgbClr val="FF0000"/>
                </a:solidFill>
              </a:rPr>
              <a:t>Asiya, </a:t>
            </a:r>
            <a:r>
              <a:rPr lang="en-US" sz="2000" b="1" dirty="0" smtClean="0">
                <a:solidFill>
                  <a:srgbClr val="7030A0"/>
                </a:solidFill>
              </a:rPr>
              <a:t>Sabreen,</a:t>
            </a:r>
          </a:p>
          <a:p>
            <a:r>
              <a:rPr lang="en-US" sz="2000" b="1" dirty="0" smtClean="0">
                <a:solidFill>
                  <a:srgbClr val="92D050"/>
                </a:solidFill>
              </a:rPr>
              <a:t>Hussein</a:t>
            </a:r>
            <a:r>
              <a:rPr lang="en-US" sz="2000" b="1" dirty="0" smtClean="0"/>
              <a:t> and </a:t>
            </a:r>
            <a:r>
              <a:rPr lang="en-US" sz="2000" b="1" dirty="0" smtClean="0">
                <a:solidFill>
                  <a:srgbClr val="0070C0"/>
                </a:solidFill>
              </a:rPr>
              <a:t>Radwan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garciae\AppData\Local\Microsoft\Windows\Temporary Internet Files\Content.IE5\910GOBN7\healthy-snack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505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arciae\AppData\Local\Microsoft\Windows\Temporary Internet Files\Content.IE5\QGN95VVU\yellow-star-2598-medium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19201"/>
            <a:ext cx="166914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arciae\AppData\Local\Microsoft\Windows\Temporary Internet Files\Content.IE5\IRRRXDBV\yellow-star-2598-small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41742">
            <a:off x="937408" y="4200525"/>
            <a:ext cx="1143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garciae\AppData\Local\Microsoft\Windows\Temporary Internet Files\Content.IE5\IRRRXDBV\yellow-star-2598-small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267" y="4419600"/>
            <a:ext cx="1295400" cy="163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garciae\AppData\Local\Microsoft\Windows\Temporary Internet Files\Content.IE5\IRRRXDBV\yellow-star-2598-small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828800"/>
            <a:ext cx="1143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2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bring healthy snacks,</a:t>
            </a:r>
            <a:br>
              <a:rPr lang="en-US" dirty="0" smtClean="0"/>
            </a:br>
            <a:r>
              <a:rPr lang="en-US" dirty="0" smtClean="0"/>
              <a:t>like fruits and vegetables.</a:t>
            </a:r>
            <a:endParaRPr lang="en-US" dirty="0"/>
          </a:p>
        </p:txBody>
      </p:sp>
      <p:pic>
        <p:nvPicPr>
          <p:cNvPr id="1026" name="Picture 2" descr="C:\Users\garciae\AppData\Local\Microsoft\Windows\Temporary Internet Files\Content.IE5\QGN95VVU\fruits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2590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arciae\AppData\Local\Microsoft\Windows\Temporary Internet Files\Content.IE5\910GOBN7\istockphoto_2942059-vegetables-icon-se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04975"/>
            <a:ext cx="32004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97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bring a small snack that you can eat quickly.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garciae\AppData\Local\Microsoft\Windows\Temporary Internet Files\Content.IE5\IRRRXDBV\food-snack-pa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90" y="3267421"/>
            <a:ext cx="439420" cy="32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arciae\AppData\Local\Microsoft\Windows\Temporary Internet Files\Content.IE5\IRRRXDBV\food-snack-pack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43310"/>
            <a:ext cx="3429000" cy="316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8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clean up after yourself.</a:t>
            </a:r>
            <a:endParaRPr lang="en-US" dirty="0"/>
          </a:p>
        </p:txBody>
      </p:sp>
      <p:pic>
        <p:nvPicPr>
          <p:cNvPr id="4100" name="Picture 4" descr="C:\Users\garciae\AppData\Local\Microsoft\Windows\Temporary Internet Files\Content.IE5\IRRRXDBV\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1905001" cy="234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garciae\AppData\Local\Microsoft\Windows\Temporary Internet Files\Content.IE5\910GOBN7\120px-Video_Game_Cleanup.svg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3330"/>
            <a:ext cx="3352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garciae\AppData\Local\Microsoft\Windows\Temporary Internet Files\Content.IE5\QGN95VVU\apple-336015__180[1].pn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1240649" cy="93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garciae\AppData\Local\Microsoft\Windows\Temporary Internet Files\Content.IE5\IRRRXDBV\Gerald-G-Banana-Peel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1090418" cy="112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74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whoosh.wav"/>
          </p:stSnd>
        </p:sndAc>
      </p:transition>
    </mc:Choice>
    <mc:Fallback xmlns="">
      <p:transition spd="slow">
        <p:sndAc>
          <p:stSnd>
            <p:snd r:embed="rId7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bring unhealthy snacks, like chips, cookies and candy!</a:t>
            </a:r>
            <a:endParaRPr lang="en-US" dirty="0"/>
          </a:p>
        </p:txBody>
      </p:sp>
      <p:pic>
        <p:nvPicPr>
          <p:cNvPr id="2050" name="Picture 2" descr="C:\Users\garciae\AppData\Local\Microsoft\Windows\Temporary Internet Files\Content.IE5\87CRFWIB\No-Junk-Food-Vending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7400"/>
            <a:ext cx="3657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0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bring a big snack that you will not have time to eat.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garciae\AppData\Local\Microsoft\Windows\Temporary Internet Files\Content.IE5\QGN95VVU\healthy_lunchbox_ideas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95487"/>
            <a:ext cx="3581400" cy="333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91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hammer.wav"/>
          </p:stSnd>
        </p:sndAc>
      </p:transition>
    </mc:Choice>
    <mc:Fallback xmlns="">
      <p:transition spd="slow"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make a mess.</a:t>
            </a:r>
            <a:endParaRPr lang="en-US" dirty="0"/>
          </a:p>
        </p:txBody>
      </p:sp>
      <p:pic>
        <p:nvPicPr>
          <p:cNvPr id="4102" name="Picture 6" descr="C:\Users\garciae\AppData\Local\Microsoft\Windows\Temporary Internet Files\Content.IE5\910GOBN7\41EnFdasuTL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676400"/>
            <a:ext cx="4362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26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type.wav"/>
          </p:stSnd>
        </p:sndAc>
      </p:transition>
    </mc:Choice>
    <mc:Fallback xmlns="">
      <p:transition spd="slow"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Stay Healthy!</a:t>
            </a:r>
            <a:endParaRPr lang="en-US" sz="6000" dirty="0"/>
          </a:p>
        </p:txBody>
      </p:sp>
      <p:pic>
        <p:nvPicPr>
          <p:cNvPr id="5122" name="Picture 2" descr="C:\Users\garciae\AppData\Local\Microsoft\Windows\Temporary Internet Files\Content.IE5\910GOBN7\i-love-healthy-eatin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093720" cy="316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39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Snack Rules! </vt:lpstr>
      <vt:lpstr>Do bring healthy snacks, like fruits and vegetables.</vt:lpstr>
      <vt:lpstr>Do bring a small snack that you can eat quickly.</vt:lpstr>
      <vt:lpstr>Do clean up after yourself.</vt:lpstr>
      <vt:lpstr>Don’t bring unhealthy snacks, like chips, cookies and candy!</vt:lpstr>
      <vt:lpstr>Don’t bring a big snack that you will not have time to eat.</vt:lpstr>
      <vt:lpstr>Don’t make a mess.</vt:lpstr>
      <vt:lpstr>Thank you!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Snack Rules!</dc:title>
  <dc:creator>dpstech</dc:creator>
  <cp:lastModifiedBy>Windows User</cp:lastModifiedBy>
  <cp:revision>14</cp:revision>
  <dcterms:created xsi:type="dcterms:W3CDTF">2015-10-08T15:21:42Z</dcterms:created>
  <dcterms:modified xsi:type="dcterms:W3CDTF">2015-10-20T02:41:19Z</dcterms:modified>
</cp:coreProperties>
</file>