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4" autoAdjust="0"/>
    <p:restoredTop sz="94629" autoAdjust="0"/>
  </p:normalViewPr>
  <p:slideViewPr>
    <p:cSldViewPr showGuides="1">
      <p:cViewPr>
        <p:scale>
          <a:sx n="90" d="100"/>
          <a:sy n="90" d="100"/>
        </p:scale>
        <p:origin x="-1422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018E-EFB5-4123-BE96-EBA680B9D4F6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8E344-5F9E-4F78-A00A-D1520D149B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018E-EFB5-4123-BE96-EBA680B9D4F6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E344-5F9E-4F78-A00A-D1520D149B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018E-EFB5-4123-BE96-EBA680B9D4F6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E344-5F9E-4F78-A00A-D1520D149B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018E-EFB5-4123-BE96-EBA680B9D4F6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E344-5F9E-4F78-A00A-D1520D149B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018E-EFB5-4123-BE96-EBA680B9D4F6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E344-5F9E-4F78-A00A-D1520D149B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018E-EFB5-4123-BE96-EBA680B9D4F6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E344-5F9E-4F78-A00A-D1520D149B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018E-EFB5-4123-BE96-EBA680B9D4F6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E344-5F9E-4F78-A00A-D1520D149BD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018E-EFB5-4123-BE96-EBA680B9D4F6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E344-5F9E-4F78-A00A-D1520D149B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018E-EFB5-4123-BE96-EBA680B9D4F6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E344-5F9E-4F78-A00A-D1520D149B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018E-EFB5-4123-BE96-EBA680B9D4F6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E344-5F9E-4F78-A00A-D1520D149B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018E-EFB5-4123-BE96-EBA680B9D4F6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E344-5F9E-4F78-A00A-D1520D149B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ADB6018E-EFB5-4123-BE96-EBA680B9D4F6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FB8E344-5F9E-4F78-A00A-D1520D149BD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JPG"/><Relationship Id="rId117" Type="http://schemas.openxmlformats.org/officeDocument/2006/relationships/image" Target="../media/image114.JPG"/><Relationship Id="rId21" Type="http://schemas.openxmlformats.org/officeDocument/2006/relationships/image" Target="../media/image19.jpeg"/><Relationship Id="rId42" Type="http://schemas.openxmlformats.org/officeDocument/2006/relationships/image" Target="../media/image40.jpg"/><Relationship Id="rId47" Type="http://schemas.openxmlformats.org/officeDocument/2006/relationships/image" Target="../media/image45.jpeg"/><Relationship Id="rId63" Type="http://schemas.openxmlformats.org/officeDocument/2006/relationships/image" Target="../media/image61.jpeg"/><Relationship Id="rId68" Type="http://schemas.openxmlformats.org/officeDocument/2006/relationships/image" Target="../media/image66.JPG"/><Relationship Id="rId84" Type="http://schemas.microsoft.com/office/2007/relationships/hdphoto" Target="../media/hdphoto1.wdp"/><Relationship Id="rId89" Type="http://schemas.openxmlformats.org/officeDocument/2006/relationships/image" Target="../media/image86.jpeg"/><Relationship Id="rId112" Type="http://schemas.openxmlformats.org/officeDocument/2006/relationships/image" Target="../media/image109.jpeg"/><Relationship Id="rId16" Type="http://schemas.openxmlformats.org/officeDocument/2006/relationships/image" Target="../media/image14.jpeg"/><Relationship Id="rId107" Type="http://schemas.openxmlformats.org/officeDocument/2006/relationships/image" Target="../media/image104.jpeg"/><Relationship Id="rId11" Type="http://schemas.openxmlformats.org/officeDocument/2006/relationships/image" Target="../media/image9.jpeg"/><Relationship Id="rId32" Type="http://schemas.openxmlformats.org/officeDocument/2006/relationships/image" Target="../media/image30.JPG"/><Relationship Id="rId37" Type="http://schemas.openxmlformats.org/officeDocument/2006/relationships/image" Target="../media/image35.jpeg"/><Relationship Id="rId53" Type="http://schemas.openxmlformats.org/officeDocument/2006/relationships/image" Target="../media/image51.JPG"/><Relationship Id="rId58" Type="http://schemas.openxmlformats.org/officeDocument/2006/relationships/image" Target="../media/image56.JPG"/><Relationship Id="rId74" Type="http://schemas.openxmlformats.org/officeDocument/2006/relationships/image" Target="../media/image72.jpeg"/><Relationship Id="rId79" Type="http://schemas.openxmlformats.org/officeDocument/2006/relationships/image" Target="../media/image77.jpeg"/><Relationship Id="rId102" Type="http://schemas.openxmlformats.org/officeDocument/2006/relationships/image" Target="../media/image99.jpeg"/><Relationship Id="rId5" Type="http://schemas.openxmlformats.org/officeDocument/2006/relationships/image" Target="../media/image3.jpeg"/><Relationship Id="rId61" Type="http://schemas.openxmlformats.org/officeDocument/2006/relationships/image" Target="../media/image59.JPG"/><Relationship Id="rId82" Type="http://schemas.openxmlformats.org/officeDocument/2006/relationships/image" Target="../media/image80.jpeg"/><Relationship Id="rId90" Type="http://schemas.openxmlformats.org/officeDocument/2006/relationships/image" Target="../media/image87.JPG"/><Relationship Id="rId95" Type="http://schemas.openxmlformats.org/officeDocument/2006/relationships/image" Target="../media/image92.JPG"/><Relationship Id="rId19" Type="http://schemas.openxmlformats.org/officeDocument/2006/relationships/image" Target="../media/image1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JPG"/><Relationship Id="rId30" Type="http://schemas.openxmlformats.org/officeDocument/2006/relationships/image" Target="../media/image28.JPG"/><Relationship Id="rId35" Type="http://schemas.openxmlformats.org/officeDocument/2006/relationships/image" Target="../media/image33.JPG"/><Relationship Id="rId43" Type="http://schemas.openxmlformats.org/officeDocument/2006/relationships/image" Target="../media/image41.jpeg"/><Relationship Id="rId48" Type="http://schemas.openxmlformats.org/officeDocument/2006/relationships/image" Target="../media/image46.jpeg"/><Relationship Id="rId56" Type="http://schemas.openxmlformats.org/officeDocument/2006/relationships/image" Target="../media/image54.JPG"/><Relationship Id="rId64" Type="http://schemas.openxmlformats.org/officeDocument/2006/relationships/image" Target="../media/image62.JPG"/><Relationship Id="rId69" Type="http://schemas.openxmlformats.org/officeDocument/2006/relationships/image" Target="../media/image67.jpeg"/><Relationship Id="rId77" Type="http://schemas.openxmlformats.org/officeDocument/2006/relationships/image" Target="../media/image75.jpeg"/><Relationship Id="rId100" Type="http://schemas.openxmlformats.org/officeDocument/2006/relationships/image" Target="../media/image97.jpeg"/><Relationship Id="rId105" Type="http://schemas.openxmlformats.org/officeDocument/2006/relationships/image" Target="../media/image102.jpeg"/><Relationship Id="rId113" Type="http://schemas.openxmlformats.org/officeDocument/2006/relationships/image" Target="../media/image110.png"/><Relationship Id="rId118" Type="http://schemas.openxmlformats.org/officeDocument/2006/relationships/image" Target="../media/image115.jpeg"/><Relationship Id="rId8" Type="http://schemas.openxmlformats.org/officeDocument/2006/relationships/image" Target="../media/image6.jpeg"/><Relationship Id="rId51" Type="http://schemas.openxmlformats.org/officeDocument/2006/relationships/image" Target="../media/image49.jpeg"/><Relationship Id="rId72" Type="http://schemas.openxmlformats.org/officeDocument/2006/relationships/image" Target="../media/image70.JPG"/><Relationship Id="rId80" Type="http://schemas.openxmlformats.org/officeDocument/2006/relationships/image" Target="../media/image78.jpeg"/><Relationship Id="rId85" Type="http://schemas.openxmlformats.org/officeDocument/2006/relationships/image" Target="../media/image82.jpeg"/><Relationship Id="rId93" Type="http://schemas.openxmlformats.org/officeDocument/2006/relationships/image" Target="../media/image90.JPG"/><Relationship Id="rId98" Type="http://schemas.openxmlformats.org/officeDocument/2006/relationships/image" Target="../media/image95.jpeg"/><Relationship Id="rId121" Type="http://schemas.openxmlformats.org/officeDocument/2006/relationships/image" Target="../media/image117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JPG"/><Relationship Id="rId33" Type="http://schemas.openxmlformats.org/officeDocument/2006/relationships/image" Target="../media/image31.JPG"/><Relationship Id="rId38" Type="http://schemas.openxmlformats.org/officeDocument/2006/relationships/image" Target="../media/image36.jpg"/><Relationship Id="rId46" Type="http://schemas.openxmlformats.org/officeDocument/2006/relationships/image" Target="../media/image44.jpeg"/><Relationship Id="rId59" Type="http://schemas.openxmlformats.org/officeDocument/2006/relationships/image" Target="../media/image57.JPG"/><Relationship Id="rId67" Type="http://schemas.openxmlformats.org/officeDocument/2006/relationships/image" Target="../media/image65.jpeg"/><Relationship Id="rId103" Type="http://schemas.openxmlformats.org/officeDocument/2006/relationships/image" Target="../media/image100.jpeg"/><Relationship Id="rId108" Type="http://schemas.openxmlformats.org/officeDocument/2006/relationships/image" Target="../media/image105.PNG"/><Relationship Id="rId116" Type="http://schemas.openxmlformats.org/officeDocument/2006/relationships/image" Target="../media/image113.jpeg"/><Relationship Id="rId20" Type="http://schemas.openxmlformats.org/officeDocument/2006/relationships/image" Target="../media/image18.jpeg"/><Relationship Id="rId41" Type="http://schemas.openxmlformats.org/officeDocument/2006/relationships/image" Target="../media/image39.jpeg"/><Relationship Id="rId54" Type="http://schemas.openxmlformats.org/officeDocument/2006/relationships/image" Target="../media/image52.JPG"/><Relationship Id="rId62" Type="http://schemas.openxmlformats.org/officeDocument/2006/relationships/image" Target="../media/image60.jpeg"/><Relationship Id="rId70" Type="http://schemas.openxmlformats.org/officeDocument/2006/relationships/image" Target="../media/image68.JPG"/><Relationship Id="rId75" Type="http://schemas.openxmlformats.org/officeDocument/2006/relationships/image" Target="../media/image73.jpeg"/><Relationship Id="rId83" Type="http://schemas.openxmlformats.org/officeDocument/2006/relationships/image" Target="../media/image81.jpeg"/><Relationship Id="rId88" Type="http://schemas.openxmlformats.org/officeDocument/2006/relationships/image" Target="../media/image85.jpeg"/><Relationship Id="rId91" Type="http://schemas.openxmlformats.org/officeDocument/2006/relationships/image" Target="../media/image88.JPG"/><Relationship Id="rId96" Type="http://schemas.openxmlformats.org/officeDocument/2006/relationships/image" Target="../media/image93.JPG"/><Relationship Id="rId111" Type="http://schemas.openxmlformats.org/officeDocument/2006/relationships/image" Target="../media/image108.png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JPG"/><Relationship Id="rId36" Type="http://schemas.openxmlformats.org/officeDocument/2006/relationships/image" Target="../media/image34.jpg"/><Relationship Id="rId49" Type="http://schemas.openxmlformats.org/officeDocument/2006/relationships/image" Target="../media/image47.jpeg"/><Relationship Id="rId57" Type="http://schemas.openxmlformats.org/officeDocument/2006/relationships/image" Target="../media/image55.JPG"/><Relationship Id="rId106" Type="http://schemas.openxmlformats.org/officeDocument/2006/relationships/image" Target="../media/image103.jpeg"/><Relationship Id="rId114" Type="http://schemas.openxmlformats.org/officeDocument/2006/relationships/image" Target="../media/image111.png"/><Relationship Id="rId119" Type="http://schemas.microsoft.com/office/2007/relationships/hdphoto" Target="../media/hdphoto2.wdp"/><Relationship Id="rId10" Type="http://schemas.openxmlformats.org/officeDocument/2006/relationships/image" Target="../media/image8.jpeg"/><Relationship Id="rId31" Type="http://schemas.openxmlformats.org/officeDocument/2006/relationships/image" Target="../media/image29.JPG"/><Relationship Id="rId44" Type="http://schemas.openxmlformats.org/officeDocument/2006/relationships/image" Target="../media/image42.jpeg"/><Relationship Id="rId52" Type="http://schemas.openxmlformats.org/officeDocument/2006/relationships/image" Target="../media/image50.JPG"/><Relationship Id="rId60" Type="http://schemas.openxmlformats.org/officeDocument/2006/relationships/image" Target="../media/image58.JPG"/><Relationship Id="rId65" Type="http://schemas.openxmlformats.org/officeDocument/2006/relationships/image" Target="../media/image63.jpeg"/><Relationship Id="rId73" Type="http://schemas.openxmlformats.org/officeDocument/2006/relationships/image" Target="../media/image71.jpg"/><Relationship Id="rId78" Type="http://schemas.openxmlformats.org/officeDocument/2006/relationships/image" Target="../media/image76.JPG"/><Relationship Id="rId81" Type="http://schemas.openxmlformats.org/officeDocument/2006/relationships/image" Target="../media/image79.jpeg"/><Relationship Id="rId86" Type="http://schemas.openxmlformats.org/officeDocument/2006/relationships/image" Target="../media/image83.jpg"/><Relationship Id="rId94" Type="http://schemas.openxmlformats.org/officeDocument/2006/relationships/image" Target="../media/image91.JPG"/><Relationship Id="rId99" Type="http://schemas.openxmlformats.org/officeDocument/2006/relationships/image" Target="../media/image96.jpeg"/><Relationship Id="rId101" Type="http://schemas.openxmlformats.org/officeDocument/2006/relationships/image" Target="../media/image9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3" Type="http://schemas.openxmlformats.org/officeDocument/2006/relationships/image" Target="../media/image11.jpeg"/><Relationship Id="rId18" Type="http://schemas.openxmlformats.org/officeDocument/2006/relationships/image" Target="../media/image16.jpg"/><Relationship Id="rId39" Type="http://schemas.openxmlformats.org/officeDocument/2006/relationships/image" Target="../media/image37.jpg"/><Relationship Id="rId109" Type="http://schemas.openxmlformats.org/officeDocument/2006/relationships/image" Target="../media/image106.jpeg"/><Relationship Id="rId34" Type="http://schemas.openxmlformats.org/officeDocument/2006/relationships/image" Target="../media/image32.JPG"/><Relationship Id="rId50" Type="http://schemas.openxmlformats.org/officeDocument/2006/relationships/image" Target="../media/image48.jpeg"/><Relationship Id="rId55" Type="http://schemas.openxmlformats.org/officeDocument/2006/relationships/image" Target="../media/image53.JPG"/><Relationship Id="rId76" Type="http://schemas.openxmlformats.org/officeDocument/2006/relationships/image" Target="../media/image74.jpeg"/><Relationship Id="rId97" Type="http://schemas.openxmlformats.org/officeDocument/2006/relationships/image" Target="../media/image94.jpeg"/><Relationship Id="rId104" Type="http://schemas.openxmlformats.org/officeDocument/2006/relationships/image" Target="../media/image101.jpeg"/><Relationship Id="rId120" Type="http://schemas.openxmlformats.org/officeDocument/2006/relationships/image" Target="../media/image116.jpeg"/><Relationship Id="rId7" Type="http://schemas.openxmlformats.org/officeDocument/2006/relationships/image" Target="../media/image5.jpeg"/><Relationship Id="rId71" Type="http://schemas.openxmlformats.org/officeDocument/2006/relationships/image" Target="../media/image69.JPG"/><Relationship Id="rId92" Type="http://schemas.openxmlformats.org/officeDocument/2006/relationships/image" Target="../media/image89.JPG"/><Relationship Id="rId2" Type="http://schemas.openxmlformats.org/officeDocument/2006/relationships/audio" Target="../media/media1.mp3"/><Relationship Id="rId29" Type="http://schemas.openxmlformats.org/officeDocument/2006/relationships/image" Target="../media/image27.JPG"/><Relationship Id="rId24" Type="http://schemas.openxmlformats.org/officeDocument/2006/relationships/image" Target="../media/image22.jpeg"/><Relationship Id="rId40" Type="http://schemas.openxmlformats.org/officeDocument/2006/relationships/image" Target="../media/image38.jpg"/><Relationship Id="rId45" Type="http://schemas.openxmlformats.org/officeDocument/2006/relationships/image" Target="../media/image43.jpeg"/><Relationship Id="rId66" Type="http://schemas.openxmlformats.org/officeDocument/2006/relationships/image" Target="../media/image64.jpeg"/><Relationship Id="rId87" Type="http://schemas.openxmlformats.org/officeDocument/2006/relationships/image" Target="../media/image84.jpg"/><Relationship Id="rId110" Type="http://schemas.openxmlformats.org/officeDocument/2006/relationships/image" Target="../media/image107.jpeg"/><Relationship Id="rId115" Type="http://schemas.openxmlformats.org/officeDocument/2006/relationships/image" Target="../media/image1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29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4" b="3333"/>
          <a:stretch/>
        </p:blipFill>
        <p:spPr>
          <a:xfrm>
            <a:off x="-62772" y="0"/>
            <a:ext cx="9199362" cy="6879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" y="1066800"/>
            <a:ext cx="9211733" cy="51816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49"/>
            <a:ext cx="9220968" cy="5186795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49"/>
            <a:ext cx="9220968" cy="5186795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9220967" cy="518679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" y="5951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04" y="-49309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72" y="14972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94" y="64008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" y="3211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40" y="-7620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5" y="82399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51" y="0"/>
            <a:ext cx="3855697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18" y="-24554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06" y="41641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60" y="669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" y="18968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4" y="76625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2" y="37214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18" y="1219200"/>
            <a:ext cx="9222636" cy="441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9" name="Picture 258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" y="433387"/>
            <a:ext cx="8181975" cy="5991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1" name="Picture 26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" y="-1792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0"/>
            <a:ext cx="9136588" cy="5139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9" y="-3810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16" y="-33233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60" y="2131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888"/>
            <a:ext cx="9144000" cy="5150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" y="27432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5" y="-13033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8" name="Picture 277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51816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28" y="40294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21646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1" name="Picture 280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99" y="-10668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33" y="27633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" y="21336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" y="9144"/>
            <a:ext cx="5154216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32" y="-24554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432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67" y="18968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77" y="73152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54" y="551202"/>
            <a:ext cx="9144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39" y="255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6" name="Picture 315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6" y="10996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" name="Picture 316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9" name="Picture 318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0" name="Picture 319"/>
          <p:cNvPicPr>
            <a:picLocks noChangeAspect="1"/>
          </p:cNvPicPr>
          <p:nvPr/>
        </p:nvPicPr>
        <p:blipFill rotWithShape="1"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800" y="21336"/>
            <a:ext cx="5218184" cy="6793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1" name="Picture 320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" y="4572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2" name="Picture 321"/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04" y="50334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15" y="-43211"/>
            <a:ext cx="9100014" cy="6825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17" y="0"/>
            <a:ext cx="6764965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26" y="14972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144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r="2100" b="21200"/>
          <a:stretch/>
        </p:blipFill>
        <p:spPr>
          <a:xfrm>
            <a:off x="0" y="1078992"/>
            <a:ext cx="9136590" cy="3922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-25786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-3810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67" y="3211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3" cstate="print">
            <a:extLst>
              <a:ext uri="{BEBA8EAE-BF5A-486C-A8C5-ECC9F3942E4B}">
                <a14:imgProps xmlns:a14="http://schemas.microsoft.com/office/drawing/2010/main">
                  <a14:imgLayer r:embed="rId8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36267" r="8333" b="5556"/>
          <a:stretch/>
        </p:blipFill>
        <p:spPr>
          <a:xfrm>
            <a:off x="-71916" y="1028700"/>
            <a:ext cx="9262404" cy="5257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15556"/>
          <a:stretch/>
        </p:blipFill>
        <p:spPr>
          <a:xfrm>
            <a:off x="-49935" y="342014"/>
            <a:ext cx="9240012" cy="655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6350" cy="678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16" y="51816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88" y="669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9325"/>
            <a:ext cx="3862668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5" y="37639"/>
            <a:ext cx="67437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7" y="751069"/>
            <a:ext cx="9144000" cy="6094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9" r="23316"/>
          <a:stretch/>
        </p:blipFill>
        <p:spPr>
          <a:xfrm>
            <a:off x="1344167" y="73152"/>
            <a:ext cx="6279187" cy="6708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r="28917"/>
          <a:stretch/>
        </p:blipFill>
        <p:spPr>
          <a:xfrm>
            <a:off x="1427841" y="-280"/>
            <a:ext cx="6622513" cy="6832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1" y="401132"/>
            <a:ext cx="9240012" cy="614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1943" r="23750"/>
          <a:stretch/>
        </p:blipFill>
        <p:spPr>
          <a:xfrm>
            <a:off x="797061" y="27431"/>
            <a:ext cx="7373471" cy="6819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r="10463"/>
          <a:stretch/>
        </p:blipFill>
        <p:spPr>
          <a:xfrm>
            <a:off x="-9017" y="46287"/>
            <a:ext cx="8578509" cy="6163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71" y="579555"/>
            <a:ext cx="9144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" y="609600"/>
            <a:ext cx="9144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19" y="378915"/>
            <a:ext cx="9144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" y="175329"/>
            <a:ext cx="9144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8" y="128169"/>
            <a:ext cx="9144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8" name="Picture 257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40" y="10996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4" y="-10668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0" name="Picture 289"/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72" y="-2085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" y="27432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1" y="-17437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37"/>
            <a:ext cx="9144000" cy="6618725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39" y="41641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7" name="Picture 286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03" y="-10668"/>
            <a:ext cx="3857625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8" name="Picture 287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5" name="Picture 294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82" y="64008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4" y="-10668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" name="Picture 296"/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451"/>
          <a:stretch/>
        </p:blipFill>
        <p:spPr>
          <a:xfrm>
            <a:off x="1533583" y="-24554"/>
            <a:ext cx="5231206" cy="698299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8" cstate="print">
            <a:extLst>
              <a:ext uri="{BEBA8EAE-BF5A-486C-A8C5-ECC9F3942E4B}">
                <a14:imgProps xmlns:a14="http://schemas.microsoft.com/office/drawing/2010/main">
                  <a14:imgLayer r:embed="rId1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30273" r="19067" b="21600"/>
          <a:stretch/>
        </p:blipFill>
        <p:spPr>
          <a:xfrm>
            <a:off x="1902878" y="-29026"/>
            <a:ext cx="5581572" cy="6971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49" y="2435884"/>
            <a:ext cx="9315372" cy="2699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9" name="Title 1"/>
          <p:cNvSpPr txBox="1">
            <a:spLocks/>
          </p:cNvSpPr>
          <p:nvPr/>
        </p:nvSpPr>
        <p:spPr>
          <a:xfrm>
            <a:off x="424039" y="6070322"/>
            <a:ext cx="8077201" cy="895594"/>
          </a:xfrm>
          <a:prstGeom prst="cloud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Enjoy your summer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42975" y="-38100"/>
            <a:ext cx="7315200" cy="806318"/>
          </a:xfrm>
          <a:prstGeom prst="cloud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Stout Middle School 2016 - 2017</a:t>
            </a:r>
            <a:endParaRPr lang="en-US" sz="24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0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1"/>
          <a:stretch>
            <a:fillRect/>
          </a:stretch>
        </p:blipFill>
        <p:spPr>
          <a:xfrm>
            <a:off x="111261" y="5385157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6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6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856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106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456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706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956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206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456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706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956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206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456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7060"/>
                            </p:stCondLst>
                            <p:childTnLst>
                              <p:par>
                                <p:cTn id="6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9560"/>
                            </p:stCondLst>
                            <p:childTnLst>
                              <p:par>
                                <p:cTn id="6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8206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8456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87060"/>
                            </p:stCondLst>
                            <p:childTnLst>
                              <p:par>
                                <p:cTn id="8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89560"/>
                            </p:stCondLst>
                            <p:childTnLst>
                              <p:par>
                                <p:cTn id="8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2060"/>
                            </p:stCondLst>
                            <p:childTnLst>
                              <p:par>
                                <p:cTn id="9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94560"/>
                            </p:stCondLst>
                            <p:childTnLst>
                              <p:par>
                                <p:cTn id="9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97060"/>
                            </p:stCondLst>
                            <p:childTnLst>
                              <p:par>
                                <p:cTn id="10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99560"/>
                            </p:stCondLst>
                            <p:childTnLst>
                              <p:par>
                                <p:cTn id="10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2060"/>
                            </p:stCondLst>
                            <p:childTnLst>
                              <p:par>
                                <p:cTn id="11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4560"/>
                            </p:stCondLst>
                            <p:childTnLst>
                              <p:par>
                                <p:cTn id="11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7060"/>
                            </p:stCondLst>
                            <p:childTnLst>
                              <p:par>
                                <p:cTn id="12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9560"/>
                            </p:stCondLst>
                            <p:childTnLst>
                              <p:par>
                                <p:cTn id="12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12060"/>
                            </p:stCondLst>
                            <p:childTnLst>
                              <p:par>
                                <p:cTn id="13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14560"/>
                            </p:stCondLst>
                            <p:childTnLst>
                              <p:par>
                                <p:cTn id="13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17060"/>
                            </p:stCondLst>
                            <p:childTnLst>
                              <p:par>
                                <p:cTn id="14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19560"/>
                            </p:stCondLst>
                            <p:childTnLst>
                              <p:par>
                                <p:cTn id="14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22060"/>
                            </p:stCondLst>
                            <p:childTnLst>
                              <p:par>
                                <p:cTn id="15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24560"/>
                            </p:stCondLst>
                            <p:childTnLst>
                              <p:par>
                                <p:cTn id="15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27060"/>
                            </p:stCondLst>
                            <p:childTnLst>
                              <p:par>
                                <p:cTn id="16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9560"/>
                            </p:stCondLst>
                            <p:childTnLst>
                              <p:par>
                                <p:cTn id="16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32060"/>
                            </p:stCondLst>
                            <p:childTnLst>
                              <p:par>
                                <p:cTn id="17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34560"/>
                            </p:stCondLst>
                            <p:childTnLst>
                              <p:par>
                                <p:cTn id="17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37060"/>
                            </p:stCondLst>
                            <p:childTnLst>
                              <p:par>
                                <p:cTn id="18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39560"/>
                            </p:stCondLst>
                            <p:childTnLst>
                              <p:par>
                                <p:cTn id="18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42060"/>
                            </p:stCondLst>
                            <p:childTnLst>
                              <p:par>
                                <p:cTn id="19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44560"/>
                            </p:stCondLst>
                            <p:childTnLst>
                              <p:par>
                                <p:cTn id="19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47060"/>
                            </p:stCondLst>
                            <p:childTnLst>
                              <p:par>
                                <p:cTn id="20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49560"/>
                            </p:stCondLst>
                            <p:childTnLst>
                              <p:par>
                                <p:cTn id="20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52060"/>
                            </p:stCondLst>
                            <p:childTnLst>
                              <p:par>
                                <p:cTn id="21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54560"/>
                            </p:stCondLst>
                            <p:childTnLst>
                              <p:par>
                                <p:cTn id="21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57060"/>
                            </p:stCondLst>
                            <p:childTnLst>
                              <p:par>
                                <p:cTn id="22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459560"/>
                            </p:stCondLst>
                            <p:childTnLst>
                              <p:par>
                                <p:cTn id="22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462060"/>
                            </p:stCondLst>
                            <p:childTnLst>
                              <p:par>
                                <p:cTn id="23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464560"/>
                            </p:stCondLst>
                            <p:childTnLst>
                              <p:par>
                                <p:cTn id="23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467060"/>
                            </p:stCondLst>
                            <p:childTnLst>
                              <p:par>
                                <p:cTn id="24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560"/>
                            </p:stCondLst>
                            <p:childTnLst>
                              <p:par>
                                <p:cTn id="24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472060"/>
                            </p:stCondLst>
                            <p:childTnLst>
                              <p:par>
                                <p:cTn id="25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74560"/>
                            </p:stCondLst>
                            <p:childTnLst>
                              <p:par>
                                <p:cTn id="25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477060"/>
                            </p:stCondLst>
                            <p:childTnLst>
                              <p:par>
                                <p:cTn id="26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79560"/>
                            </p:stCondLst>
                            <p:childTnLst>
                              <p:par>
                                <p:cTn id="26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482060"/>
                            </p:stCondLst>
                            <p:childTnLst>
                              <p:par>
                                <p:cTn id="27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484560"/>
                            </p:stCondLst>
                            <p:childTnLst>
                              <p:par>
                                <p:cTn id="27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487060"/>
                            </p:stCondLst>
                            <p:childTnLst>
                              <p:par>
                                <p:cTn id="28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89560"/>
                            </p:stCondLst>
                            <p:childTnLst>
                              <p:par>
                                <p:cTn id="28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492060"/>
                            </p:stCondLst>
                            <p:childTnLst>
                              <p:par>
                                <p:cTn id="29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494560"/>
                            </p:stCondLst>
                            <p:childTnLst>
                              <p:par>
                                <p:cTn id="29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2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497060"/>
                            </p:stCondLst>
                            <p:childTnLst>
                              <p:par>
                                <p:cTn id="30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2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2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499560"/>
                            </p:stCondLst>
                            <p:childTnLst>
                              <p:par>
                                <p:cTn id="30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0" dur="2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2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2060"/>
                            </p:stCondLst>
                            <p:childTnLst>
                              <p:par>
                                <p:cTn id="31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2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2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4560"/>
                            </p:stCondLst>
                            <p:childTnLst>
                              <p:par>
                                <p:cTn id="31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0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07060"/>
                            </p:stCondLst>
                            <p:childTnLst>
                              <p:par>
                                <p:cTn id="32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09560"/>
                            </p:stCondLst>
                            <p:childTnLst>
                              <p:par>
                                <p:cTn id="32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12060"/>
                            </p:stCondLst>
                            <p:childTnLst>
                              <p:par>
                                <p:cTn id="33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2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2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14560"/>
                            </p:stCondLst>
                            <p:childTnLst>
                              <p:par>
                                <p:cTn id="33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0" dur="2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1" dur="2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17060"/>
                            </p:stCondLst>
                            <p:childTnLst>
                              <p:par>
                                <p:cTn id="34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19560"/>
                            </p:stCondLst>
                            <p:childTnLst>
                              <p:par>
                                <p:cTn id="34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0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522060"/>
                            </p:stCondLst>
                            <p:childTnLst>
                              <p:par>
                                <p:cTn id="35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24560"/>
                            </p:stCondLst>
                            <p:childTnLst>
                              <p:par>
                                <p:cTn id="35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0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1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527060"/>
                            </p:stCondLst>
                            <p:childTnLst>
                              <p:par>
                                <p:cTn id="36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29560"/>
                            </p:stCondLst>
                            <p:childTnLst>
                              <p:par>
                                <p:cTn id="36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532060"/>
                            </p:stCondLst>
                            <p:childTnLst>
                              <p:par>
                                <p:cTn id="37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534560"/>
                            </p:stCondLst>
                            <p:childTnLst>
                              <p:par>
                                <p:cTn id="37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37060"/>
                            </p:stCondLst>
                            <p:childTnLst>
                              <p:par>
                                <p:cTn id="38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539560"/>
                            </p:stCondLst>
                            <p:childTnLst>
                              <p:par>
                                <p:cTn id="38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542060"/>
                            </p:stCondLst>
                            <p:childTnLst>
                              <p:par>
                                <p:cTn id="39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544560"/>
                            </p:stCondLst>
                            <p:childTnLst>
                              <p:par>
                                <p:cTn id="39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47060"/>
                            </p:stCondLst>
                            <p:childTnLst>
                              <p:par>
                                <p:cTn id="40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49560"/>
                            </p:stCondLst>
                            <p:childTnLst>
                              <p:par>
                                <p:cTn id="40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52060"/>
                            </p:stCondLst>
                            <p:childTnLst>
                              <p:par>
                                <p:cTn id="4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554560"/>
                            </p:stCondLst>
                            <p:childTnLst>
                              <p:par>
                                <p:cTn id="41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557060"/>
                            </p:stCondLst>
                            <p:childTnLst>
                              <p:par>
                                <p:cTn id="42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559560"/>
                            </p:stCondLst>
                            <p:childTnLst>
                              <p:par>
                                <p:cTn id="42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62060"/>
                            </p:stCondLst>
                            <p:childTnLst>
                              <p:par>
                                <p:cTn id="43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64560"/>
                            </p:stCondLst>
                            <p:childTnLst>
                              <p:par>
                                <p:cTn id="43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567060"/>
                            </p:stCondLst>
                            <p:childTnLst>
                              <p:par>
                                <p:cTn id="44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569560"/>
                            </p:stCondLst>
                            <p:childTnLst>
                              <p:par>
                                <p:cTn id="44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72060"/>
                            </p:stCondLst>
                            <p:childTnLst>
                              <p:par>
                                <p:cTn id="45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74560"/>
                            </p:stCondLst>
                            <p:childTnLst>
                              <p:par>
                                <p:cTn id="45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577060"/>
                            </p:stCondLst>
                            <p:childTnLst>
                              <p:par>
                                <p:cTn id="46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579560"/>
                            </p:stCondLst>
                            <p:childTnLst>
                              <p:par>
                                <p:cTn id="46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582060"/>
                            </p:stCondLst>
                            <p:childTnLst>
                              <p:par>
                                <p:cTn id="47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584560"/>
                            </p:stCondLst>
                            <p:childTnLst>
                              <p:par>
                                <p:cTn id="47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87060"/>
                            </p:stCondLst>
                            <p:childTnLst>
                              <p:par>
                                <p:cTn id="48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589560"/>
                            </p:stCondLst>
                            <p:childTnLst>
                              <p:par>
                                <p:cTn id="48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92060"/>
                            </p:stCondLst>
                            <p:childTnLst>
                              <p:par>
                                <p:cTn id="49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5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594560"/>
                            </p:stCondLst>
                            <p:childTnLst>
                              <p:par>
                                <p:cTn id="49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1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97060"/>
                            </p:stCondLst>
                            <p:childTnLst>
                              <p:par>
                                <p:cTn id="50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5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6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99560"/>
                            </p:stCondLst>
                            <p:childTnLst>
                              <p:par>
                                <p:cTn id="50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0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602060"/>
                            </p:stCondLst>
                            <p:childTnLst>
                              <p:par>
                                <p:cTn id="5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5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6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604560"/>
                            </p:stCondLst>
                            <p:childTnLst>
                              <p:par>
                                <p:cTn id="51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0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1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607060"/>
                            </p:stCondLst>
                            <p:childTnLst>
                              <p:par>
                                <p:cTn id="5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609060"/>
                            </p:stCondLst>
                            <p:childTnLst>
                              <p:par>
                                <p:cTn id="5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611060"/>
                            </p:stCondLst>
                            <p:childTnLst>
                              <p:par>
                                <p:cTn id="53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613060"/>
                            </p:stCondLst>
                            <p:childTnLst>
                              <p:par>
                                <p:cTn id="5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0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1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615060"/>
                            </p:stCondLst>
                            <p:childTnLst>
                              <p:par>
                                <p:cTn id="5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5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6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617060"/>
                            </p:stCondLst>
                            <p:childTnLst>
                              <p:par>
                                <p:cTn id="5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0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1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619060"/>
                            </p:stCondLst>
                            <p:childTnLst>
                              <p:par>
                                <p:cTn id="5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5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6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621060"/>
                            </p:stCondLst>
                            <p:childTnLst>
                              <p:par>
                                <p:cTn id="5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0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1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623060"/>
                            </p:stCondLst>
                            <p:childTnLst>
                              <p:par>
                                <p:cTn id="56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5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6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625060"/>
                            </p:stCondLst>
                            <p:childTnLst>
                              <p:par>
                                <p:cTn id="56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0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627560"/>
                            </p:stCondLst>
                            <p:childTnLst>
                              <p:par>
                                <p:cTn id="5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5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6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629560"/>
                            </p:stCondLst>
                            <p:childTnLst>
                              <p:par>
                                <p:cTn id="57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632060"/>
                            </p:stCondLst>
                            <p:childTnLst>
                              <p:par>
                                <p:cTn id="58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637560"/>
                            </p:stCondLst>
                            <p:childTnLst>
                              <p:par>
                                <p:cTn id="588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09" grpId="0" animBg="1"/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2261</TotalTime>
  <Words>9</Words>
  <Application>Microsoft Office PowerPoint</Application>
  <PresentationFormat>On-screen Show (4:3)</PresentationFormat>
  <Paragraphs>2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Perspective</vt:lpstr>
      <vt:lpstr>Stout Middle School 2016 - 2017</vt:lpstr>
    </vt:vector>
  </TitlesOfParts>
  <Company>Dearborn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Stout Middle School   2014 - 2015</dc:title>
  <dc:creator>Windows User</dc:creator>
  <cp:lastModifiedBy>sabram</cp:lastModifiedBy>
  <cp:revision>141</cp:revision>
  <dcterms:created xsi:type="dcterms:W3CDTF">2015-06-05T12:43:26Z</dcterms:created>
  <dcterms:modified xsi:type="dcterms:W3CDTF">2017-06-14T18:59:43Z</dcterms:modified>
</cp:coreProperties>
</file>