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79" r:id="rId26"/>
    <p:sldId id="282" r:id="rId27"/>
    <p:sldId id="281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3" autoAdjust="0"/>
  </p:normalViewPr>
  <p:slideViewPr>
    <p:cSldViewPr>
      <p:cViewPr varScale="1">
        <p:scale>
          <a:sx n="82" d="100"/>
          <a:sy n="82" d="100"/>
        </p:scale>
        <p:origin x="-121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90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58A63-7FB1-456D-B567-8486F90B39BF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D4AE2-733E-4258-B039-723EE0F3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88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FD96E-102A-4CA6-94C2-33E170B7BEB0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A6F05-D203-4F19-8D49-CA2C0C7C0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23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6F05-D203-4F19-8D49-CA2C0C7C0E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217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8135-502D-4C2C-A0A5-C1D93BE49CE3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E8411-611C-47A3-B198-049DB3421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1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8135-502D-4C2C-A0A5-C1D93BE49CE3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E8411-611C-47A3-B198-049DB3421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28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8135-502D-4C2C-A0A5-C1D93BE49CE3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E8411-611C-47A3-B198-049DB3421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92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8135-502D-4C2C-A0A5-C1D93BE49CE3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E8411-611C-47A3-B198-049DB3421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8135-502D-4C2C-A0A5-C1D93BE49CE3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E8411-611C-47A3-B198-049DB3421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02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8135-502D-4C2C-A0A5-C1D93BE49CE3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E8411-611C-47A3-B198-049DB3421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3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8135-502D-4C2C-A0A5-C1D93BE49CE3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E8411-611C-47A3-B198-049DB3421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72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8135-502D-4C2C-A0A5-C1D93BE49CE3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E8411-611C-47A3-B198-049DB3421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39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8135-502D-4C2C-A0A5-C1D93BE49CE3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E8411-611C-47A3-B198-049DB3421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54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8135-502D-4C2C-A0A5-C1D93BE49CE3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E8411-611C-47A3-B198-049DB3421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61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8135-502D-4C2C-A0A5-C1D93BE49CE3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E8411-611C-47A3-B198-049DB3421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48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D8135-502D-4C2C-A0A5-C1D93BE49CE3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E8411-611C-47A3-B198-049DB3421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0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3.png"/><Relationship Id="rId4" Type="http://schemas.microsoft.com/office/2007/relationships/hdphoto" Target="../media/hdphoto6.wdp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5.png"/><Relationship Id="rId4" Type="http://schemas.microsoft.com/office/2007/relationships/hdphoto" Target="../media/hdphoto8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17.png"/><Relationship Id="rId4" Type="http://schemas.microsoft.com/office/2007/relationships/hdphoto" Target="../media/hdphoto9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17.png"/><Relationship Id="rId4" Type="http://schemas.microsoft.com/office/2007/relationships/hdphoto" Target="../media/hdphoto9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17.png"/><Relationship Id="rId4" Type="http://schemas.microsoft.com/office/2007/relationships/hdphoto" Target="../media/hdphoto9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18.png"/><Relationship Id="rId4" Type="http://schemas.microsoft.com/office/2007/relationships/hdphoto" Target="../media/hdphoto9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18.png"/><Relationship Id="rId4" Type="http://schemas.microsoft.com/office/2007/relationships/hdphoto" Target="../media/hdphoto9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6797" y1="6145" x2="66797" y2="6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6019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39063">
                        <a14:foregroundMark x1="8984" y1="20670" x2="8984" y2="20670"/>
                        <a14:foregroundMark x1="20313" y1="46369" x2="20313" y2="46369"/>
                        <a14:foregroundMark x1="20313" y1="36313" x2="20313" y2="36313"/>
                        <a14:foregroundMark x1="19922" y1="34078" x2="19922" y2="34078"/>
                        <a14:foregroundMark x1="23828" y1="31285" x2="23828" y2="31285"/>
                        <a14:foregroundMark x1="6250" y1="10056" x2="6250" y2="10056"/>
                        <a14:foregroundMark x1="22266" y1="61453" x2="21875" y2="63687"/>
                        <a14:foregroundMark x1="21484" y1="64246" x2="21484" y2="64246"/>
                        <a14:foregroundMark x1="20703" y1="65363" x2="20703" y2="65363"/>
                        <a14:foregroundMark x1="16016" y1="56425" x2="16016" y2="56425"/>
                        <a14:backgroundMark x1="74219" y1="22346" x2="74219" y2="22346"/>
                        <a14:backgroundMark x1="69141" y1="7263" x2="69141" y2="7263"/>
                        <a14:backgroundMark x1="64063" y1="17318" x2="64063" y2="17318"/>
                        <a14:backgroundMark x1="44922" y1="35196" x2="44922" y2="35196"/>
                        <a14:backgroundMark x1="67578" y1="45251" x2="67578" y2="45251"/>
                        <a14:backgroundMark x1="78906" y1="44134" x2="78906" y2="44134"/>
                        <a14:backgroundMark x1="79297" y1="44134" x2="79297" y2="44134"/>
                        <a14:backgroundMark x1="79297" y1="40782" x2="79297" y2="40782"/>
                        <a14:backgroundMark x1="73438" y1="36313" x2="73438" y2="36313"/>
                        <a14:backgroundMark x1="66406" y1="45251" x2="66406" y2="45251"/>
                        <a14:backgroundMark x1="73047" y1="36872" x2="73047" y2="36872"/>
                        <a14:backgroundMark x1="79688" y1="35196" x2="79688" y2="35196"/>
                        <a14:backgroundMark x1="79688" y1="37430" x2="79688" y2="37430"/>
                        <a14:backgroundMark x1="79688" y1="39106" x2="79688" y2="39106"/>
                        <a14:backgroundMark x1="64453" y1="42458" x2="64453" y2="42458"/>
                        <a14:backgroundMark x1="48047" y1="73743" x2="48047" y2="737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3600"/>
            <a:ext cx="46482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6171" y="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atin typeface="Baskerville Old Face" panose="02020602080505020303" pitchFamily="18" charset="0"/>
              </a:rPr>
              <a:t> </a:t>
            </a:r>
            <a:r>
              <a:rPr lang="en-US" sz="3200" b="1" i="1" dirty="0" smtClean="0">
                <a:latin typeface="Baskerville Old Face" panose="02020602080505020303" pitchFamily="18" charset="0"/>
              </a:rPr>
              <a:t>             Just Leave The kid Alone</a:t>
            </a:r>
            <a:endParaRPr lang="en-US" sz="3200" b="1" i="1" dirty="0">
              <a:latin typeface="Baskerville Old Face" panose="02020602080505020303" pitchFamily="18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148667" y="1027938"/>
            <a:ext cx="2193472" cy="1144524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Baskerville Old Face" panose="02020602080505020303" pitchFamily="18" charset="0"/>
              </a:rPr>
              <a:t>Ah Ah…. </a:t>
            </a:r>
          </a:p>
          <a:p>
            <a:pPr algn="ctr"/>
            <a:r>
              <a:rPr lang="en-US" dirty="0" smtClean="0">
                <a:latin typeface="Baskerville Old Face" panose="02020602080505020303" pitchFamily="18" charset="0"/>
              </a:rPr>
              <a:t>Can you just leave me alone.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7135587" y="28915"/>
            <a:ext cx="2008413" cy="1606983"/>
          </a:xfrm>
          <a:prstGeom prst="wedgeRoundRectCallout">
            <a:avLst>
              <a:gd name="adj1" fmla="val -28901"/>
              <a:gd name="adj2" fmla="val 6538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No you little punk…...you forgot to do my homework.</a:t>
            </a:r>
            <a:endParaRPr lang="en-US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696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793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74638"/>
            <a:ext cx="96012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askerville Old Face" panose="02020602080505020303" pitchFamily="18" charset="0"/>
              </a:rPr>
              <a:t>Be A Up stander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pic>
        <p:nvPicPr>
          <p:cNvPr id="2054" name="Picture 6" descr="Image result for cartoons boy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2584" y1="14612" x2="32584" y2="14612"/>
                        <a14:foregroundMark x1="32584" y1="14612" x2="32584" y2="14612"/>
                        <a14:foregroundMark x1="32584" y1="14612" x2="32584" y2="14612"/>
                        <a14:foregroundMark x1="32584" y1="14612" x2="32584" y2="14612"/>
                        <a14:foregroundMark x1="46067" y1="11416" x2="46067" y2="11416"/>
                        <a14:foregroundMark x1="46067" y1="11416" x2="46067" y2="11416"/>
                        <a14:foregroundMark x1="50562" y1="11416" x2="50562" y2="11416"/>
                        <a14:foregroundMark x1="66292" y1="12329" x2="66292" y2="12329"/>
                        <a14:foregroundMark x1="74157" y1="64840" x2="74157" y2="64840"/>
                        <a14:foregroundMark x1="74157" y1="64840" x2="74157" y2="64840"/>
                        <a14:foregroundMark x1="30337" y1="63927" x2="30337" y2="63927"/>
                        <a14:foregroundMark x1="56180" y1="9589" x2="56180" y2="9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1" y="4185717"/>
            <a:ext cx="847725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Image result for cartoons bul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backgroundMark x1="41250" y1="40000" x2="41250" y2="40000"/>
                        <a14:backgroundMark x1="42500" y1="53750" x2="42500" y2="53750"/>
                        <a14:backgroundMark x1="40000" y1="45625" x2="40000" y2="45625"/>
                        <a14:backgroundMark x1="55625" y1="40000" x2="55625" y2="40000"/>
                        <a14:backgroundMark x1="61250" y1="8125" x2="61250" y2="8125"/>
                        <a14:backgroundMark x1="58125" y1="56250" x2="58125" y2="56250"/>
                        <a14:backgroundMark x1="51250" y1="80625" x2="51250" y2="80625"/>
                        <a14:backgroundMark x1="43750" y1="98750" x2="43750" y2="9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692236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27" b="89865" l="10000" r="90000">
                        <a14:foregroundMark x1="71765" y1="85135" x2="71765" y2="85135"/>
                        <a14:foregroundMark x1="27647" y1="85811" x2="27647" y2="8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82636"/>
            <a:ext cx="26098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3582265" y="1798043"/>
            <a:ext cx="1819276" cy="1298448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Baskerville Old Face" panose="02020602080505020303" pitchFamily="18" charset="0"/>
              </a:rPr>
              <a:t>You such a loser I told you to give me your lunch money! </a:t>
            </a:r>
            <a:endParaRPr lang="en-US" b="1" dirty="0">
              <a:latin typeface="Baskerville Old Face" panose="02020602080505020303" pitchFamily="18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181223" y="3096491"/>
            <a:ext cx="1447800" cy="612648"/>
          </a:xfrm>
          <a:prstGeom prst="wedgeRoundRectCallout">
            <a:avLst>
              <a:gd name="adj1" fmla="val -5643"/>
              <a:gd name="adj2" fmla="val 10217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But </a:t>
            </a:r>
            <a:r>
              <a:rPr lang="en-US" dirty="0" smtClean="0"/>
              <a:t>but</a:t>
            </a:r>
            <a:r>
              <a:rPr lang="en-US" dirty="0" smtClean="0"/>
              <a:t>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769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74638"/>
            <a:ext cx="96012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askerville Old Face" panose="02020602080505020303" pitchFamily="18" charset="0"/>
              </a:rPr>
              <a:t>Be A Up stander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pic>
        <p:nvPicPr>
          <p:cNvPr id="2054" name="Picture 6" descr="Image result for cartoons boy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2584" y1="14612" x2="32584" y2="14612"/>
                        <a14:foregroundMark x1="32584" y1="14612" x2="32584" y2="14612"/>
                        <a14:foregroundMark x1="32584" y1="14612" x2="32584" y2="14612"/>
                        <a14:foregroundMark x1="32584" y1="14612" x2="32584" y2="14612"/>
                        <a14:foregroundMark x1="46067" y1="11416" x2="46067" y2="11416"/>
                        <a14:foregroundMark x1="46067" y1="11416" x2="46067" y2="11416"/>
                        <a14:foregroundMark x1="50562" y1="11416" x2="50562" y2="11416"/>
                        <a14:foregroundMark x1="66292" y1="12329" x2="66292" y2="12329"/>
                        <a14:foregroundMark x1="74157" y1="64840" x2="74157" y2="64840"/>
                        <a14:foregroundMark x1="74157" y1="64840" x2="74157" y2="64840"/>
                        <a14:foregroundMark x1="30337" y1="63927" x2="30337" y2="63927"/>
                        <a14:foregroundMark x1="56180" y1="9589" x2="56180" y2="9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4185717"/>
            <a:ext cx="847725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Image result for cartoons bul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backgroundMark x1="41250" y1="40000" x2="41250" y2="40000"/>
                        <a14:backgroundMark x1="42500" y1="53750" x2="42500" y2="53750"/>
                        <a14:backgroundMark x1="40000" y1="45625" x2="40000" y2="45625"/>
                        <a14:backgroundMark x1="55625" y1="40000" x2="55625" y2="40000"/>
                        <a14:backgroundMark x1="61250" y1="8125" x2="61250" y2="8125"/>
                        <a14:backgroundMark x1="58125" y1="56250" x2="58125" y2="56250"/>
                        <a14:backgroundMark x1="51250" y1="80625" x2="51250" y2="80625"/>
                        <a14:backgroundMark x1="43750" y1="98750" x2="43750" y2="9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692236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27" b="89865" l="10000" r="90000">
                        <a14:foregroundMark x1="71765" y1="85135" x2="71765" y2="85135"/>
                        <a14:foregroundMark x1="27647" y1="85811" x2="27647" y2="8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82636"/>
            <a:ext cx="26098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3582265" y="1798043"/>
            <a:ext cx="1819276" cy="1298448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Baskerville Old Face" panose="02020602080505020303" pitchFamily="18" charset="0"/>
              </a:rPr>
              <a:t>I don’t care!</a:t>
            </a:r>
            <a:endParaRPr lang="en-US" b="1" dirty="0">
              <a:latin typeface="Baskerville Old Face" panose="02020602080505020303" pitchFamily="18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1676400" y="2743200"/>
            <a:ext cx="1447800" cy="965939"/>
          </a:xfrm>
          <a:prstGeom prst="wedgeRoundRectCallout">
            <a:avLst>
              <a:gd name="adj1" fmla="val -12039"/>
              <a:gd name="adj2" fmla="val 7568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need my lunch money.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930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74638"/>
            <a:ext cx="96012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askerville Old Face" panose="02020602080505020303" pitchFamily="18" charset="0"/>
              </a:rPr>
              <a:t>Be A Up stander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pic>
        <p:nvPicPr>
          <p:cNvPr id="2054" name="Picture 6" descr="Image result for cartoons boy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2584" y1="14612" x2="32584" y2="14612"/>
                        <a14:foregroundMark x1="32584" y1="14612" x2="32584" y2="14612"/>
                        <a14:foregroundMark x1="32584" y1="14612" x2="32584" y2="14612"/>
                        <a14:foregroundMark x1="32584" y1="14612" x2="32584" y2="14612"/>
                        <a14:foregroundMark x1="46067" y1="11416" x2="46067" y2="11416"/>
                        <a14:foregroundMark x1="46067" y1="11416" x2="46067" y2="11416"/>
                        <a14:foregroundMark x1="50562" y1="11416" x2="50562" y2="11416"/>
                        <a14:foregroundMark x1="66292" y1="12329" x2="66292" y2="12329"/>
                        <a14:foregroundMark x1="74157" y1="64840" x2="74157" y2="64840"/>
                        <a14:foregroundMark x1="74157" y1="64840" x2="74157" y2="64840"/>
                        <a14:foregroundMark x1="30337" y1="63927" x2="30337" y2="63927"/>
                        <a14:foregroundMark x1="56180" y1="9589" x2="56180" y2="9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83571" y="4174633"/>
            <a:ext cx="847725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Image result for cartoons bul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backgroundMark x1="41250" y1="40000" x2="41250" y2="40000"/>
                        <a14:backgroundMark x1="42500" y1="53750" x2="42500" y2="53750"/>
                        <a14:backgroundMark x1="40000" y1="45625" x2="40000" y2="45625"/>
                        <a14:backgroundMark x1="55625" y1="40000" x2="55625" y2="40000"/>
                        <a14:backgroundMark x1="61250" y1="8125" x2="61250" y2="8125"/>
                        <a14:backgroundMark x1="58125" y1="56250" x2="58125" y2="56250"/>
                        <a14:backgroundMark x1="51250" y1="80625" x2="51250" y2="80625"/>
                        <a14:backgroundMark x1="43750" y1="98750" x2="43750" y2="9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692236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27" b="89865" l="10000" r="90000">
                        <a14:foregroundMark x1="71765" y1="85135" x2="71765" y2="85135"/>
                        <a14:foregroundMark x1="27647" y1="85811" x2="27647" y2="8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82636"/>
            <a:ext cx="26098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3582265" y="2209799"/>
            <a:ext cx="1819276" cy="886691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Baskerville Old Face" panose="02020602080505020303" pitchFamily="18" charset="0"/>
              </a:rPr>
              <a:t>I already told you want I want !</a:t>
            </a:r>
            <a:endParaRPr lang="en-US" b="1" dirty="0">
              <a:latin typeface="Baskerville Old Face" panose="02020602080505020303" pitchFamily="18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1566856" y="3082635"/>
            <a:ext cx="1447800" cy="965939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want to leave.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854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74638"/>
            <a:ext cx="96012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askerville Old Face" panose="02020602080505020303" pitchFamily="18" charset="0"/>
              </a:rPr>
              <a:t>Be A Up stander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pic>
        <p:nvPicPr>
          <p:cNvPr id="2054" name="Picture 6" descr="Image result for cartoons boy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2584" y1="14612" x2="32584" y2="14612"/>
                        <a14:foregroundMark x1="32584" y1="14612" x2="32584" y2="14612"/>
                        <a14:foregroundMark x1="32584" y1="14612" x2="32584" y2="14612"/>
                        <a14:foregroundMark x1="32584" y1="14612" x2="32584" y2="14612"/>
                        <a14:foregroundMark x1="46067" y1="11416" x2="46067" y2="11416"/>
                        <a14:foregroundMark x1="46067" y1="11416" x2="46067" y2="11416"/>
                        <a14:foregroundMark x1="50562" y1="11416" x2="50562" y2="11416"/>
                        <a14:foregroundMark x1="66292" y1="12329" x2="66292" y2="12329"/>
                        <a14:foregroundMark x1="74157" y1="64840" x2="74157" y2="64840"/>
                        <a14:foregroundMark x1="74157" y1="64840" x2="74157" y2="64840"/>
                        <a14:foregroundMark x1="30337" y1="63927" x2="30337" y2="63927"/>
                        <a14:foregroundMark x1="56180" y1="9589" x2="56180" y2="9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174633"/>
            <a:ext cx="847725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Image result for cartoons bul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backgroundMark x1="41250" y1="40000" x2="41250" y2="40000"/>
                        <a14:backgroundMark x1="42500" y1="53750" x2="42500" y2="53750"/>
                        <a14:backgroundMark x1="40000" y1="45625" x2="40000" y2="45625"/>
                        <a14:backgroundMark x1="55625" y1="40000" x2="55625" y2="40000"/>
                        <a14:backgroundMark x1="61250" y1="8125" x2="61250" y2="8125"/>
                        <a14:backgroundMark x1="58125" y1="56250" x2="58125" y2="56250"/>
                        <a14:backgroundMark x1="51250" y1="80625" x2="51250" y2="80625"/>
                        <a14:backgroundMark x1="43750" y1="98750" x2="43750" y2="9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692236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27" b="89865" l="10000" r="90000">
                        <a14:foregroundMark x1="71765" y1="85135" x2="71765" y2="85135"/>
                        <a14:foregroundMark x1="27647" y1="85811" x2="27647" y2="8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82636"/>
            <a:ext cx="26098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3582264" y="1905001"/>
            <a:ext cx="2056535" cy="1191490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Baskerville Old Face" panose="02020602080505020303" pitchFamily="18" charset="0"/>
              </a:rPr>
              <a:t>Come back here your not leaving until I get the money.</a:t>
            </a:r>
            <a:endParaRPr lang="en-US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37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74638"/>
            <a:ext cx="96012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askerville Old Face" panose="02020602080505020303" pitchFamily="18" charset="0"/>
              </a:rPr>
              <a:t>Be A Up stander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pic>
        <p:nvPicPr>
          <p:cNvPr id="2054" name="Picture 6" descr="Image result for cartoons boy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2584" y1="14612" x2="32584" y2="14612"/>
                        <a14:foregroundMark x1="32584" y1="14612" x2="32584" y2="14612"/>
                        <a14:foregroundMark x1="32584" y1="14612" x2="32584" y2="14612"/>
                        <a14:foregroundMark x1="32584" y1="14612" x2="32584" y2="14612"/>
                        <a14:foregroundMark x1="46067" y1="11416" x2="46067" y2="11416"/>
                        <a14:foregroundMark x1="46067" y1="11416" x2="46067" y2="11416"/>
                        <a14:foregroundMark x1="50562" y1="11416" x2="50562" y2="11416"/>
                        <a14:foregroundMark x1="66292" y1="12329" x2="66292" y2="12329"/>
                        <a14:foregroundMark x1="74157" y1="64840" x2="74157" y2="64840"/>
                        <a14:foregroundMark x1="74157" y1="64840" x2="74157" y2="64840"/>
                        <a14:foregroundMark x1="30337" y1="63927" x2="30337" y2="63927"/>
                        <a14:foregroundMark x1="56180" y1="9589" x2="56180" y2="9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174633"/>
            <a:ext cx="847725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Image result for cartoons bul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backgroundMark x1="41250" y1="40000" x2="41250" y2="40000"/>
                        <a14:backgroundMark x1="42500" y1="53750" x2="42500" y2="53750"/>
                        <a14:backgroundMark x1="40000" y1="45625" x2="40000" y2="45625"/>
                        <a14:backgroundMark x1="55625" y1="40000" x2="55625" y2="40000"/>
                        <a14:backgroundMark x1="61250" y1="8125" x2="61250" y2="8125"/>
                        <a14:backgroundMark x1="58125" y1="56250" x2="58125" y2="56250"/>
                        <a14:backgroundMark x1="51250" y1="80625" x2="51250" y2="80625"/>
                        <a14:backgroundMark x1="43750" y1="98750" x2="43750" y2="9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3200" y="3692236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27" b="89865" l="10000" r="90000">
                        <a14:foregroundMark x1="71765" y1="85135" x2="71765" y2="85135"/>
                        <a14:foregroundMark x1="27647" y1="85811" x2="27647" y2="8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82636"/>
            <a:ext cx="26098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3582264" y="2500745"/>
            <a:ext cx="1028267" cy="595745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Baskerville Old Face" panose="02020602080505020303" pitchFamily="18" charset="0"/>
              </a:rPr>
              <a:t>Now</a:t>
            </a:r>
            <a:endParaRPr lang="en-US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825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74638"/>
            <a:ext cx="96012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askerville Old Face" panose="02020602080505020303" pitchFamily="18" charset="0"/>
              </a:rPr>
              <a:t>Be A Up stander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pic>
        <p:nvPicPr>
          <p:cNvPr id="2054" name="Picture 6" descr="Image result for cartoons boy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2584" y1="14612" x2="32584" y2="14612"/>
                        <a14:foregroundMark x1="32584" y1="14612" x2="32584" y2="14612"/>
                        <a14:foregroundMark x1="32584" y1="14612" x2="32584" y2="14612"/>
                        <a14:foregroundMark x1="32584" y1="14612" x2="32584" y2="14612"/>
                        <a14:foregroundMark x1="46067" y1="11416" x2="46067" y2="11416"/>
                        <a14:foregroundMark x1="46067" y1="11416" x2="46067" y2="11416"/>
                        <a14:foregroundMark x1="50562" y1="11416" x2="50562" y2="11416"/>
                        <a14:foregroundMark x1="66292" y1="12329" x2="66292" y2="12329"/>
                        <a14:foregroundMark x1="74157" y1="64840" x2="74157" y2="64840"/>
                        <a14:foregroundMark x1="74157" y1="64840" x2="74157" y2="64840"/>
                        <a14:foregroundMark x1="30337" y1="63927" x2="30337" y2="63927"/>
                        <a14:foregroundMark x1="56180" y1="9589" x2="56180" y2="9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174633"/>
            <a:ext cx="847725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Image result for cartoons bul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backgroundMark x1="41250" y1="40000" x2="41250" y2="40000"/>
                        <a14:backgroundMark x1="42500" y1="53750" x2="42500" y2="53750"/>
                        <a14:backgroundMark x1="40000" y1="45625" x2="40000" y2="45625"/>
                        <a14:backgroundMark x1="55625" y1="40000" x2="55625" y2="40000"/>
                        <a14:backgroundMark x1="61250" y1="8125" x2="61250" y2="8125"/>
                        <a14:backgroundMark x1="58125" y1="56250" x2="58125" y2="56250"/>
                        <a14:backgroundMark x1="51250" y1="80625" x2="51250" y2="80625"/>
                        <a14:backgroundMark x1="43750" y1="98750" x2="43750" y2="9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05400" y="3742112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27" b="89865" l="10000" r="90000">
                        <a14:foregroundMark x1="71765" y1="85135" x2="71765" y2="85135"/>
                        <a14:foregroundMark x1="27647" y1="85811" x2="27647" y2="8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19400" y="3082636"/>
            <a:ext cx="26098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6019800" y="2433412"/>
            <a:ext cx="1600200" cy="1298448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Baskerville Old Face" panose="02020602080505020303" pitchFamily="18" charset="0"/>
              </a:rPr>
              <a:t>What is all the noise.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3371677" y="1812174"/>
            <a:ext cx="2047875" cy="1295400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That punk better not leave.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702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74638"/>
            <a:ext cx="96012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askerville Old Face" panose="02020602080505020303" pitchFamily="18" charset="0"/>
              </a:rPr>
              <a:t>Be A Up stander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pic>
        <p:nvPicPr>
          <p:cNvPr id="2054" name="Picture 6" descr="Image result for cartoons boy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2584" y1="14612" x2="32584" y2="14612"/>
                        <a14:foregroundMark x1="32584" y1="14612" x2="32584" y2="14612"/>
                        <a14:foregroundMark x1="32584" y1="14612" x2="32584" y2="14612"/>
                        <a14:foregroundMark x1="32584" y1="14612" x2="32584" y2="14612"/>
                        <a14:foregroundMark x1="46067" y1="11416" x2="46067" y2="11416"/>
                        <a14:foregroundMark x1="46067" y1="11416" x2="46067" y2="11416"/>
                        <a14:foregroundMark x1="50562" y1="11416" x2="50562" y2="11416"/>
                        <a14:foregroundMark x1="66292" y1="12329" x2="66292" y2="12329"/>
                        <a14:foregroundMark x1="74157" y1="64840" x2="74157" y2="64840"/>
                        <a14:foregroundMark x1="74157" y1="64840" x2="74157" y2="64840"/>
                        <a14:foregroundMark x1="30337" y1="63927" x2="30337" y2="63927"/>
                        <a14:foregroundMark x1="56180" y1="9589" x2="56180" y2="9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174633"/>
            <a:ext cx="847725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Image result for cartoons bul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backgroundMark x1="41250" y1="40000" x2="41250" y2="40000"/>
                        <a14:backgroundMark x1="42500" y1="53750" x2="42500" y2="53750"/>
                        <a14:backgroundMark x1="40000" y1="45625" x2="40000" y2="45625"/>
                        <a14:backgroundMark x1="55625" y1="40000" x2="55625" y2="40000"/>
                        <a14:backgroundMark x1="61250" y1="8125" x2="61250" y2="8125"/>
                        <a14:backgroundMark x1="58125" y1="56250" x2="58125" y2="56250"/>
                        <a14:backgroundMark x1="51250" y1="80625" x2="51250" y2="80625"/>
                        <a14:backgroundMark x1="43750" y1="98750" x2="43750" y2="9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05400" y="3742112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27" b="89865" l="10000" r="90000">
                        <a14:foregroundMark x1="71765" y1="85135" x2="71765" y2="85135"/>
                        <a14:foregroundMark x1="27647" y1="85811" x2="27647" y2="8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19400" y="3082636"/>
            <a:ext cx="26098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6019800" y="2433412"/>
            <a:ext cx="1600200" cy="1298448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Baskerville Old Face" panose="02020602080505020303" pitchFamily="18" charset="0"/>
              </a:rPr>
              <a:t>I’m waiting for a response.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3810000" y="1371600"/>
            <a:ext cx="1619250" cy="1368136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Baskerville Old Face" panose="02020602080505020303" pitchFamily="18" charset="0"/>
              </a:rPr>
              <a:t>Who do you think you are you little bug. </a:t>
            </a:r>
            <a:endParaRPr lang="en-US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20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74638"/>
            <a:ext cx="96012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askerville Old Face" panose="02020602080505020303" pitchFamily="18" charset="0"/>
              </a:rPr>
              <a:t>Be A Up stander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pic>
        <p:nvPicPr>
          <p:cNvPr id="2054" name="Picture 6" descr="Image result for cartoons boy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2584" y1="14612" x2="32584" y2="14612"/>
                        <a14:foregroundMark x1="32584" y1="14612" x2="32584" y2="14612"/>
                        <a14:foregroundMark x1="32584" y1="14612" x2="32584" y2="14612"/>
                        <a14:foregroundMark x1="32584" y1="14612" x2="32584" y2="14612"/>
                        <a14:foregroundMark x1="46067" y1="11416" x2="46067" y2="11416"/>
                        <a14:foregroundMark x1="46067" y1="11416" x2="46067" y2="11416"/>
                        <a14:foregroundMark x1="50562" y1="11416" x2="50562" y2="11416"/>
                        <a14:foregroundMark x1="66292" y1="12329" x2="66292" y2="12329"/>
                        <a14:foregroundMark x1="74157" y1="64840" x2="74157" y2="64840"/>
                        <a14:foregroundMark x1="74157" y1="64840" x2="74157" y2="64840"/>
                        <a14:foregroundMark x1="30337" y1="63927" x2="30337" y2="63927"/>
                        <a14:foregroundMark x1="56180" y1="9589" x2="56180" y2="9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174633"/>
            <a:ext cx="847725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Image result for cartoons bul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backgroundMark x1="41250" y1="40000" x2="41250" y2="40000"/>
                        <a14:backgroundMark x1="42500" y1="53750" x2="42500" y2="53750"/>
                        <a14:backgroundMark x1="40000" y1="45625" x2="40000" y2="45625"/>
                        <a14:backgroundMark x1="55625" y1="40000" x2="55625" y2="40000"/>
                        <a14:backgroundMark x1="61250" y1="8125" x2="61250" y2="8125"/>
                        <a14:backgroundMark x1="58125" y1="56250" x2="58125" y2="56250"/>
                        <a14:backgroundMark x1="51250" y1="80625" x2="51250" y2="80625"/>
                        <a14:backgroundMark x1="43750" y1="98750" x2="43750" y2="9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53000" y="3742112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27" b="89865" l="10000" r="90000">
                        <a14:foregroundMark x1="71765" y1="85135" x2="71765" y2="85135"/>
                        <a14:foregroundMark x1="27647" y1="85811" x2="27647" y2="8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19400" y="3082636"/>
            <a:ext cx="26098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5753100" y="2209800"/>
            <a:ext cx="1600200" cy="1522060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Baskerville Old Face" panose="02020602080505020303" pitchFamily="18" charset="0"/>
              </a:rPr>
              <a:t>I’m the person waiting for you to let the kid go..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3810000" y="2399676"/>
            <a:ext cx="1619250" cy="684068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Baskerville Old Face" panose="02020602080505020303" pitchFamily="18" charset="0"/>
              </a:rPr>
              <a:t>Well I’m not</a:t>
            </a:r>
            <a:endParaRPr lang="en-US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819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636"/>
            <a:ext cx="9144000" cy="692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74638"/>
            <a:ext cx="96012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askerville Old Face" panose="02020602080505020303" pitchFamily="18" charset="0"/>
              </a:rPr>
              <a:t>Be A Up stander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pic>
        <p:nvPicPr>
          <p:cNvPr id="2054" name="Picture 6" descr="Image result for cartoons boy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2584" y1="14612" x2="32584" y2="14612"/>
                        <a14:foregroundMark x1="32584" y1="14612" x2="32584" y2="14612"/>
                        <a14:foregroundMark x1="32584" y1="14612" x2="32584" y2="14612"/>
                        <a14:foregroundMark x1="32584" y1="14612" x2="32584" y2="14612"/>
                        <a14:foregroundMark x1="46067" y1="11416" x2="46067" y2="11416"/>
                        <a14:foregroundMark x1="46067" y1="11416" x2="46067" y2="11416"/>
                        <a14:foregroundMark x1="50562" y1="11416" x2="50562" y2="11416"/>
                        <a14:foregroundMark x1="66292" y1="12329" x2="66292" y2="12329"/>
                        <a14:foregroundMark x1="74157" y1="64840" x2="74157" y2="64840"/>
                        <a14:foregroundMark x1="74157" y1="64840" x2="74157" y2="64840"/>
                        <a14:foregroundMark x1="30337" y1="63927" x2="30337" y2="63927"/>
                        <a14:foregroundMark x1="56180" y1="9589" x2="56180" y2="9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71036" y="4238363"/>
            <a:ext cx="847725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Image result for cartoons bul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backgroundMark x1="41250" y1="40000" x2="41250" y2="40000"/>
                        <a14:backgroundMark x1="42500" y1="53750" x2="42500" y2="53750"/>
                        <a14:backgroundMark x1="40000" y1="45625" x2="40000" y2="45625"/>
                        <a14:backgroundMark x1="55625" y1="40000" x2="55625" y2="40000"/>
                        <a14:backgroundMark x1="61250" y1="8125" x2="61250" y2="8125"/>
                        <a14:backgroundMark x1="58125" y1="56250" x2="58125" y2="56250"/>
                        <a14:backgroundMark x1="51250" y1="80625" x2="51250" y2="80625"/>
                        <a14:backgroundMark x1="43750" y1="98750" x2="43750" y2="9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0" y="35052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27" b="89865" l="10000" r="90000">
                        <a14:foregroundMark x1="71765" y1="85135" x2="71765" y2="85135"/>
                        <a14:foregroundMark x1="27647" y1="85811" x2="27647" y2="8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19400" y="3082636"/>
            <a:ext cx="26098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5638800" y="2515050"/>
            <a:ext cx="1600200" cy="990150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Baskerville Old Face" panose="02020602080505020303" pitchFamily="18" charset="0"/>
              </a:rPr>
              <a:t>Kid you can go.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371036" y="3731860"/>
            <a:ext cx="1677525" cy="420433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Baskerville Old Face" panose="02020602080505020303" pitchFamily="18" charset="0"/>
              </a:rPr>
              <a:t>Thank you.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472424" y="1600200"/>
            <a:ext cx="1424420" cy="1636585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Ok I guess he can go you better have lunch money.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635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636"/>
            <a:ext cx="9144000" cy="692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74638"/>
            <a:ext cx="96012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askerville Old Face" panose="02020602080505020303" pitchFamily="18" charset="0"/>
              </a:rPr>
              <a:t>Be A Up stander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7" name="AutoShape 8" descr="Image result for cartoons bul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>
                        <a14:backgroundMark x1="41250" y1="40000" x2="41250" y2="40000"/>
                        <a14:backgroundMark x1="42500" y1="53750" x2="42500" y2="53750"/>
                        <a14:backgroundMark x1="40000" y1="45625" x2="40000" y2="45625"/>
                        <a14:backgroundMark x1="55625" y1="40000" x2="55625" y2="40000"/>
                        <a14:backgroundMark x1="61250" y1="8125" x2="61250" y2="8125"/>
                        <a14:backgroundMark x1="58125" y1="56250" x2="58125" y2="56250"/>
                        <a14:backgroundMark x1="51250" y1="80625" x2="51250" y2="80625"/>
                        <a14:backgroundMark x1="43750" y1="98750" x2="43750" y2="9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19600" y="3387436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27" b="89865" l="10000" r="90000">
                        <a14:foregroundMark x1="71765" y1="85135" x2="71765" y2="85135"/>
                        <a14:foregroundMark x1="27647" y1="85811" x2="27647" y2="8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19400" y="3082636"/>
            <a:ext cx="26098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3472424" y="1600200"/>
            <a:ext cx="1424420" cy="1636585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Baskerville Old Face" panose="02020602080505020303" pitchFamily="18" charset="0"/>
              </a:rPr>
              <a:t>Fine bug ill let you go.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5219700" y="1600199"/>
            <a:ext cx="2057400" cy="1636585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Baskerville Old Face" panose="02020602080505020303" pitchFamily="18" charset="0"/>
              </a:rPr>
              <a:t>Well I don’t but I will tell the principle.</a:t>
            </a:r>
            <a:endParaRPr lang="en-US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071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6797" y1="6145" x2="66797" y2="6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266" y="1828800"/>
            <a:ext cx="6019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39063">
                        <a14:foregroundMark x1="8984" y1="20670" x2="8984" y2="20670"/>
                        <a14:foregroundMark x1="20313" y1="46369" x2="20313" y2="46369"/>
                        <a14:foregroundMark x1="20313" y1="36313" x2="20313" y2="36313"/>
                        <a14:foregroundMark x1="19922" y1="34078" x2="19922" y2="34078"/>
                        <a14:foregroundMark x1="23828" y1="31285" x2="23828" y2="31285"/>
                        <a14:foregroundMark x1="6250" y1="10056" x2="6250" y2="10056"/>
                        <a14:foregroundMark x1="22266" y1="61453" x2="21875" y2="63687"/>
                        <a14:foregroundMark x1="21484" y1="64246" x2="21484" y2="64246"/>
                        <a14:foregroundMark x1="20703" y1="65363" x2="20703" y2="65363"/>
                        <a14:foregroundMark x1="16016" y1="56425" x2="16016" y2="56425"/>
                        <a14:backgroundMark x1="74219" y1="22346" x2="74219" y2="22346"/>
                        <a14:backgroundMark x1="69141" y1="7263" x2="69141" y2="7263"/>
                        <a14:backgroundMark x1="64063" y1="17318" x2="64063" y2="17318"/>
                        <a14:backgroundMark x1="44922" y1="35196" x2="44922" y2="35196"/>
                        <a14:backgroundMark x1="67578" y1="45251" x2="67578" y2="45251"/>
                        <a14:backgroundMark x1="78906" y1="44134" x2="78906" y2="44134"/>
                        <a14:backgroundMark x1="79297" y1="44134" x2="79297" y2="44134"/>
                        <a14:backgroundMark x1="79297" y1="40782" x2="79297" y2="40782"/>
                        <a14:backgroundMark x1="73438" y1="36313" x2="73438" y2="36313"/>
                        <a14:backgroundMark x1="66406" y1="45251" x2="66406" y2="45251"/>
                        <a14:backgroundMark x1="73047" y1="36872" x2="73047" y2="36872"/>
                        <a14:backgroundMark x1="79688" y1="35196" x2="79688" y2="35196"/>
                        <a14:backgroundMark x1="79688" y1="37430" x2="79688" y2="37430"/>
                        <a14:backgroundMark x1="79688" y1="39106" x2="79688" y2="39106"/>
                        <a14:backgroundMark x1="64453" y1="42458" x2="64453" y2="42458"/>
                        <a14:backgroundMark x1="48047" y1="73743" x2="48047" y2="737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473" y="2286000"/>
            <a:ext cx="46482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6171" y="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Baskerville Old Face" panose="02020602080505020303" pitchFamily="18" charset="0"/>
              </a:rPr>
              <a:t>              Just Leave The kid Alone</a:t>
            </a:r>
            <a:endParaRPr lang="en-US" sz="3200" b="1" i="1" dirty="0">
              <a:latin typeface="Baskerville Old Face" panose="02020602080505020303" pitchFamily="18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191000" y="1158409"/>
            <a:ext cx="2193472" cy="1144524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Baskerville Old Face" panose="02020602080505020303" pitchFamily="18" charset="0"/>
              </a:rPr>
              <a:t>Please just leave me alone… 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954157" y="187950"/>
            <a:ext cx="2008413" cy="1606983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Now you get What you deserve!</a:t>
            </a:r>
            <a:endParaRPr lang="en-US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757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636"/>
            <a:ext cx="9144000" cy="692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74638"/>
            <a:ext cx="96012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askerville Old Face" panose="02020602080505020303" pitchFamily="18" charset="0"/>
              </a:rPr>
              <a:t>Be A Up stander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7" name="AutoShape 8" descr="Image result for cartoons bul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>
                        <a14:backgroundMark x1="41250" y1="40000" x2="41250" y2="40000"/>
                        <a14:backgroundMark x1="42500" y1="53750" x2="42500" y2="53750"/>
                        <a14:backgroundMark x1="40000" y1="45625" x2="40000" y2="45625"/>
                        <a14:backgroundMark x1="55625" y1="40000" x2="55625" y2="40000"/>
                        <a14:backgroundMark x1="61250" y1="8125" x2="61250" y2="8125"/>
                        <a14:backgroundMark x1="58125" y1="56250" x2="58125" y2="56250"/>
                        <a14:backgroundMark x1="51250" y1="80625" x2="51250" y2="80625"/>
                        <a14:backgroundMark x1="43750" y1="98750" x2="43750" y2="9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95107" y="3440285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27" b="89865" l="10000" r="90000">
                        <a14:foregroundMark x1="71765" y1="85135" x2="71765" y2="85135"/>
                        <a14:foregroundMark x1="27647" y1="85811" x2="27647" y2="8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19400" y="3082636"/>
            <a:ext cx="26098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5429250" y="2500434"/>
            <a:ext cx="2057400" cy="818293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Baskerville Old Face" panose="02020602080505020303" pitchFamily="18" charset="0"/>
              </a:rPr>
              <a:t>I guess this is goodbye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3667125" y="2418491"/>
            <a:ext cx="914400" cy="612648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671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636"/>
            <a:ext cx="9144000" cy="692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74638"/>
            <a:ext cx="96012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askerville Old Face" panose="02020602080505020303" pitchFamily="18" charset="0"/>
              </a:rPr>
              <a:t>Be A Up stander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7" name="AutoShape 8" descr="Image result for cartoons bul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>
                        <a14:backgroundMark x1="41250" y1="40000" x2="41250" y2="40000"/>
                        <a14:backgroundMark x1="42500" y1="53750" x2="42500" y2="53750"/>
                        <a14:backgroundMark x1="40000" y1="45625" x2="40000" y2="45625"/>
                        <a14:backgroundMark x1="55625" y1="40000" x2="55625" y2="40000"/>
                        <a14:backgroundMark x1="61250" y1="8125" x2="61250" y2="8125"/>
                        <a14:backgroundMark x1="58125" y1="56250" x2="58125" y2="56250"/>
                        <a14:backgroundMark x1="51250" y1="80625" x2="51250" y2="80625"/>
                        <a14:backgroundMark x1="43750" y1="98750" x2="43750" y2="9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64236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27" b="89865" l="10000" r="90000">
                        <a14:foregroundMark x1="71765" y1="85135" x2="71765" y2="85135"/>
                        <a14:foregroundMark x1="27647" y1="85811" x2="27647" y2="8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19400" y="3082636"/>
            <a:ext cx="26098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3667125" y="2418491"/>
            <a:ext cx="914400" cy="612648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360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20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11" y="0"/>
            <a:ext cx="91620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You can Stand Up for Yourself 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333" l="9778" r="89778">
                        <a14:foregroundMark x1="49333" y1="33333" x2="49333" y2="33333"/>
                        <a14:foregroundMark x1="54667" y1="32000" x2="54667" y2="32000"/>
                        <a14:foregroundMark x1="47111" y1="39556" x2="47111" y2="39556"/>
                        <a14:foregroundMark x1="59556" y1="70222" x2="59556" y2="70222"/>
                        <a14:foregroundMark x1="48444" y1="31111" x2="48444" y2="31111"/>
                        <a14:foregroundMark x1="48444" y1="31111" x2="48444" y2="31111"/>
                        <a14:foregroundMark x1="48444" y1="31111" x2="48444" y2="31111"/>
                        <a14:foregroundMark x1="50667" y1="31111" x2="50667" y2="3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2786842"/>
            <a:ext cx="3200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228600" y="1828800"/>
            <a:ext cx="2133600" cy="958042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Aw my baby’s first day of fifth grade school.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1600200" y="3657600"/>
            <a:ext cx="1738054" cy="774885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know mom I’m excited.</a:t>
            </a:r>
            <a:endParaRPr lang="en-US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596" r="89899">
                        <a14:foregroundMark x1="52525" y1="28627" x2="52525" y2="28627"/>
                        <a14:foregroundMark x1="34343" y1="28627" x2="34343" y2="28627"/>
                        <a14:foregroundMark x1="41919" y1="29412" x2="41919" y2="29412"/>
                        <a14:foregroundMark x1="41919" y1="29804" x2="41919" y2="29804"/>
                        <a14:foregroundMark x1="61616" y1="23922" x2="61616" y2="23922"/>
                        <a14:foregroundMark x1="58586" y1="24314" x2="58586" y2="24314"/>
                        <a14:foregroundMark x1="64141" y1="47059" x2="64141" y2="47059"/>
                        <a14:foregroundMark x1="58081" y1="45882" x2="58081" y2="45882"/>
                        <a14:foregroundMark x1="58081" y1="45882" x2="58081" y2="45882"/>
                        <a14:foregroundMark x1="59596" y1="45882" x2="59596" y2="45882"/>
                        <a14:foregroundMark x1="62121" y1="45882" x2="62121" y2="45882"/>
                        <a14:foregroundMark x1="63131" y1="44314" x2="63131" y2="44314"/>
                        <a14:foregroundMark x1="63131" y1="44314" x2="63131" y2="44314"/>
                        <a14:foregroundMark x1="63131" y1="44314" x2="63131" y2="44314"/>
                        <a14:foregroundMark x1="63131" y1="44314" x2="63131" y2="44314"/>
                        <a14:foregroundMark x1="63131" y1="44314" x2="63131" y2="44314"/>
                        <a14:foregroundMark x1="59596" y1="46275" x2="59596" y2="46275"/>
                        <a14:foregroundMark x1="58586" y1="46275" x2="58586" y2="46275"/>
                        <a14:foregroundMark x1="58586" y1="46275" x2="58586" y2="46275"/>
                        <a14:foregroundMark x1="58586" y1="46275" x2="58586" y2="46275"/>
                        <a14:foregroundMark x1="54545" y1="47843" x2="54545" y2="47843"/>
                        <a14:foregroundMark x1="58586" y1="45098" x2="58586" y2="45098"/>
                        <a14:foregroundMark x1="65152" y1="45098" x2="65152" y2="45098"/>
                        <a14:foregroundMark x1="65152" y1="45098" x2="65152" y2="45098"/>
                        <a14:foregroundMark x1="65152" y1="45098" x2="65152" y2="45098"/>
                        <a14:foregroundMark x1="65152" y1="45098" x2="65152" y2="45098"/>
                        <a14:foregroundMark x1="65152" y1="45098" x2="65152" y2="45098"/>
                        <a14:foregroundMark x1="65152" y1="47059" x2="65152" y2="47059"/>
                        <a14:foregroundMark x1="63131" y1="40784" x2="63131" y2="40784"/>
                        <a14:foregroundMark x1="41414" y1="27843" x2="41414" y2="27843"/>
                        <a14:foregroundMark x1="41414" y1="27843" x2="41414" y2="27843"/>
                        <a14:foregroundMark x1="41414" y1="27843" x2="41414" y2="27843"/>
                        <a14:foregroundMark x1="41414" y1="27843" x2="41414" y2="27843"/>
                        <a14:foregroundMark x1="41414" y1="27843" x2="41414" y2="278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865" y="4584884"/>
            <a:ext cx="1524000" cy="224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4048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0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You Can Stand Up For Yourself</a:t>
            </a: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187036" y="1752600"/>
            <a:ext cx="2133600" cy="958042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Ok well, I have to get going, have a good day.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945" r="89503">
                        <a14:foregroundMark x1="47514" y1="25448" x2="47514" y2="25448"/>
                        <a14:foregroundMark x1="48619" y1="31541" x2="48619" y2="31541"/>
                        <a14:foregroundMark x1="40884" y1="32975" x2="40884" y2="32975"/>
                        <a14:foregroundMark x1="43646" y1="33333" x2="43646" y2="33333"/>
                        <a14:foregroundMark x1="44751" y1="34050" x2="44751" y2="34050"/>
                        <a14:foregroundMark x1="46409" y1="33333" x2="46409" y2="33333"/>
                        <a14:foregroundMark x1="47514" y1="32258" x2="47514" y2="32258"/>
                        <a14:foregroundMark x1="43646" y1="31541" x2="43646" y2="31541"/>
                        <a14:foregroundMark x1="42541" y1="31541" x2="42541" y2="31541"/>
                        <a14:foregroundMark x1="40884" y1="30466" x2="40884" y2="30466"/>
                        <a14:foregroundMark x1="40884" y1="30466" x2="40884" y2="32258"/>
                        <a14:foregroundMark x1="41989" y1="32258" x2="41989" y2="32258"/>
                        <a14:foregroundMark x1="41989" y1="32975" x2="41989" y2="32975"/>
                        <a14:foregroundMark x1="47514" y1="45878" x2="47514" y2="45878"/>
                        <a14:foregroundMark x1="47514" y1="45878" x2="47514" y2="45878"/>
                        <a14:foregroundMark x1="47514" y1="45878" x2="47514" y2="45878"/>
                        <a14:backgroundMark x1="43646" y1="94982" x2="43646" y2="94982"/>
                        <a14:backgroundMark x1="60221" y1="96774" x2="60221" y2="967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077" y="2857500"/>
            <a:ext cx="1972455" cy="373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84" b="100000" l="9596" r="89899">
                        <a14:foregroundMark x1="46970" y1="29804" x2="46970" y2="29804"/>
                        <a14:foregroundMark x1="55556" y1="26275" x2="55556" y2="26275"/>
                        <a14:foregroundMark x1="55556" y1="26275" x2="55556" y2="26275"/>
                        <a14:foregroundMark x1="55556" y1="26275" x2="55556" y2="26275"/>
                        <a14:foregroundMark x1="55556" y1="26275" x2="55556" y2="26275"/>
                        <a14:foregroundMark x1="55556" y1="26275" x2="55556" y2="26275"/>
                        <a14:foregroundMark x1="55556" y1="25882" x2="55556" y2="25882"/>
                        <a14:foregroundMark x1="42424" y1="26275" x2="42424" y2="26275"/>
                        <a14:foregroundMark x1="41414" y1="26275" x2="41414" y2="26275"/>
                        <a14:foregroundMark x1="41414" y1="26275" x2="41414" y2="26275"/>
                        <a14:foregroundMark x1="67172" y1="47059" x2="67172" y2="47059"/>
                        <a14:foregroundMark x1="66162" y1="46275" x2="66162" y2="46275"/>
                        <a14:foregroundMark x1="66162" y1="46275" x2="66162" y2="46275"/>
                        <a14:foregroundMark x1="65152" y1="46275" x2="65152" y2="46275"/>
                        <a14:foregroundMark x1="65152" y1="46275" x2="65152" y2="46275"/>
                        <a14:foregroundMark x1="65152" y1="46275" x2="65152" y2="46275"/>
                        <a14:foregroundMark x1="65152" y1="46275" x2="65152" y2="46275"/>
                        <a14:foregroundMark x1="61616" y1="46275" x2="61616" y2="46275"/>
                        <a14:foregroundMark x1="59091" y1="46275" x2="59091" y2="46275"/>
                        <a14:foregroundMark x1="52020" y1="25098" x2="52020" y2="25098"/>
                        <a14:foregroundMark x1="52020" y1="24314" x2="52020" y2="24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724400"/>
            <a:ext cx="1524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1470444" y="4190999"/>
            <a:ext cx="1897120" cy="515389"/>
          </a:xfrm>
          <a:prstGeom prst="wedgeRoundRectCallout">
            <a:avLst>
              <a:gd name="adj1" fmla="val -22663"/>
              <a:gd name="adj2" fmla="val 7372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Ok mom bye.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2" b="100000" l="5344" r="98855">
                        <a14:foregroundMark x1="35496" y1="31771" x2="35496" y2="31771"/>
                        <a14:foregroundMark x1="38168" y1="14063" x2="38168" y2="14063"/>
                        <a14:foregroundMark x1="43893" y1="21875" x2="43893" y2="21875"/>
                        <a14:foregroundMark x1="30153" y1="16146" x2="30153" y2="16146"/>
                        <a14:foregroundMark x1="30916" y1="19271" x2="30916" y2="19271"/>
                        <a14:foregroundMark x1="32443" y1="25000" x2="32443" y2="25000"/>
                        <a14:foregroundMark x1="32061" y1="25521" x2="32061" y2="25521"/>
                        <a14:foregroundMark x1="31679" y1="27083" x2="31679" y2="27083"/>
                        <a14:foregroundMark x1="31679" y1="27083" x2="31679" y2="27083"/>
                        <a14:foregroundMark x1="37786" y1="92188" x2="37786" y2="92188"/>
                        <a14:foregroundMark x1="37786" y1="92188" x2="37786" y2="92188"/>
                        <a14:foregroundMark x1="38550" y1="91146" x2="38550" y2="91146"/>
                        <a14:foregroundMark x1="39313" y1="88021" x2="39313" y2="88021"/>
                        <a14:foregroundMark x1="38550" y1="85417" x2="37405" y2="83333"/>
                        <a14:foregroundMark x1="56870" y1="85417" x2="56870" y2="85417"/>
                        <a14:foregroundMark x1="56870" y1="85417" x2="56870" y2="85417"/>
                        <a14:foregroundMark x1="56870" y1="85417" x2="56870" y2="85417"/>
                        <a14:foregroundMark x1="56870" y1="85417" x2="56870" y2="85417"/>
                        <a14:foregroundMark x1="56870" y1="85417" x2="56870" y2="85417"/>
                        <a14:foregroundMark x1="58397" y1="85417" x2="59542" y2="85417"/>
                        <a14:foregroundMark x1="59924" y1="85417" x2="59924" y2="85417"/>
                        <a14:foregroundMark x1="61069" y1="85417" x2="61069" y2="85417"/>
                        <a14:foregroundMark x1="62977" y1="86979" x2="62977" y2="86979"/>
                        <a14:foregroundMark x1="64122" y1="88542" x2="64504" y2="90104"/>
                        <a14:foregroundMark x1="39313" y1="10938" x2="39313" y2="10938"/>
                        <a14:foregroundMark x1="38931" y1="11458" x2="38931" y2="11458"/>
                        <a14:foregroundMark x1="43511" y1="30208" x2="43511" y2="30208"/>
                        <a14:foregroundMark x1="31679" y1="28646" x2="31679" y2="28646"/>
                        <a14:foregroundMark x1="43511" y1="33333" x2="43511" y2="33333"/>
                        <a14:foregroundMark x1="43893" y1="46354" x2="43893" y2="46354"/>
                        <a14:foregroundMark x1="33969" y1="45833" x2="33969" y2="45833"/>
                        <a14:backgroundMark x1="43130" y1="8333" x2="43130" y2="8333"/>
                        <a14:backgroundMark x1="45420" y1="19792" x2="45420" y2="19792"/>
                        <a14:backgroundMark x1="48855" y1="51042" x2="48855" y2="51042"/>
                        <a14:backgroundMark x1="70229" y1="37500" x2="70229" y2="37500"/>
                        <a14:backgroundMark x1="70611" y1="42188" x2="70611" y2="42188"/>
                        <a14:backgroundMark x1="90076" y1="39583" x2="90076" y2="39583"/>
                        <a14:backgroundMark x1="69847" y1="46354" x2="69847" y2="46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71901"/>
            <a:ext cx="3414626" cy="308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104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11" y="0"/>
            <a:ext cx="91620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You can Stand Up for Yourself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100000" l="5344" r="98855">
                        <a14:foregroundMark x1="35496" y1="31771" x2="35496" y2="31771"/>
                        <a14:foregroundMark x1="38168" y1="14063" x2="38168" y2="14063"/>
                        <a14:foregroundMark x1="43893" y1="21875" x2="43893" y2="21875"/>
                        <a14:foregroundMark x1="30153" y1="16146" x2="30153" y2="16146"/>
                        <a14:foregroundMark x1="30916" y1="19271" x2="30916" y2="19271"/>
                        <a14:foregroundMark x1="32443" y1="25000" x2="32443" y2="25000"/>
                        <a14:foregroundMark x1="32061" y1="25521" x2="32061" y2="25521"/>
                        <a14:foregroundMark x1="31679" y1="27083" x2="31679" y2="27083"/>
                        <a14:foregroundMark x1="31679" y1="27083" x2="31679" y2="27083"/>
                        <a14:foregroundMark x1="37786" y1="92188" x2="37786" y2="92188"/>
                        <a14:foregroundMark x1="37786" y1="92188" x2="37786" y2="92188"/>
                        <a14:foregroundMark x1="38550" y1="91146" x2="38550" y2="91146"/>
                        <a14:foregroundMark x1="39313" y1="88021" x2="39313" y2="88021"/>
                        <a14:foregroundMark x1="38550" y1="85417" x2="37405" y2="83333"/>
                        <a14:foregroundMark x1="56870" y1="85417" x2="56870" y2="85417"/>
                        <a14:foregroundMark x1="56870" y1="85417" x2="56870" y2="85417"/>
                        <a14:foregroundMark x1="56870" y1="85417" x2="56870" y2="85417"/>
                        <a14:foregroundMark x1="56870" y1="85417" x2="56870" y2="85417"/>
                        <a14:foregroundMark x1="56870" y1="85417" x2="56870" y2="85417"/>
                        <a14:foregroundMark x1="58397" y1="85417" x2="59542" y2="85417"/>
                        <a14:foregroundMark x1="59924" y1="85417" x2="59924" y2="85417"/>
                        <a14:foregroundMark x1="61069" y1="85417" x2="61069" y2="85417"/>
                        <a14:foregroundMark x1="62977" y1="86979" x2="62977" y2="86979"/>
                        <a14:foregroundMark x1="64122" y1="88542" x2="64504" y2="90104"/>
                        <a14:foregroundMark x1="39313" y1="10938" x2="39313" y2="10938"/>
                        <a14:foregroundMark x1="38931" y1="11458" x2="38931" y2="11458"/>
                        <a14:foregroundMark x1="43511" y1="30208" x2="43511" y2="30208"/>
                        <a14:foregroundMark x1="31679" y1="28646" x2="31679" y2="28646"/>
                        <a14:foregroundMark x1="43511" y1="33333" x2="43511" y2="33333"/>
                        <a14:foregroundMark x1="43893" y1="46354" x2="43893" y2="46354"/>
                        <a14:foregroundMark x1="33969" y1="45833" x2="33969" y2="45833"/>
                        <a14:backgroundMark x1="43130" y1="8333" x2="43130" y2="8333"/>
                        <a14:backgroundMark x1="45420" y1="19792" x2="45420" y2="19792"/>
                        <a14:backgroundMark x1="48855" y1="51042" x2="48855" y2="51042"/>
                        <a14:backgroundMark x1="70229" y1="37500" x2="70229" y2="37500"/>
                        <a14:backgroundMark x1="70611" y1="42188" x2="70611" y2="42188"/>
                        <a14:backgroundMark x1="90076" y1="39583" x2="90076" y2="39583"/>
                        <a14:backgroundMark x1="69847" y1="46354" x2="69847" y2="46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48001"/>
            <a:ext cx="402422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6248400" y="2093977"/>
            <a:ext cx="2895600" cy="954024"/>
          </a:xfrm>
          <a:prstGeom prst="wedgeRoundRectCallout">
            <a:avLst>
              <a:gd name="adj1" fmla="val -24031"/>
              <a:gd name="adj2" fmla="val 7342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Baskerville Old Face" panose="02020602080505020303" pitchFamily="18" charset="0"/>
              </a:rPr>
              <a:t>Aw the little baby saying bye to her mami.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98" b="100000" l="9091" r="89773">
                        <a14:foregroundMark x1="47159" y1="29021" x2="47159" y2="29021"/>
                        <a14:foregroundMark x1="48295" y1="29021" x2="48295" y2="29021"/>
                        <a14:foregroundMark x1="48295" y1="28322" x2="48295" y2="28322"/>
                        <a14:foregroundMark x1="48295" y1="27622" x2="48295" y2="27622"/>
                        <a14:foregroundMark x1="48295" y1="25874" x2="48295" y2="25874"/>
                        <a14:foregroundMark x1="48295" y1="24476" x2="48295" y2="24476"/>
                        <a14:foregroundMark x1="48295" y1="23427" x2="48295" y2="23427"/>
                        <a14:foregroundMark x1="48295" y1="23427" x2="48295" y2="23427"/>
                        <a14:foregroundMark x1="48864" y1="24126" x2="50000" y2="25874"/>
                        <a14:foregroundMark x1="50000" y1="25874" x2="50000" y2="25874"/>
                        <a14:foregroundMark x1="51705" y1="24476" x2="51705" y2="24476"/>
                        <a14:foregroundMark x1="42045" y1="24126" x2="42045" y2="24126"/>
                        <a14:foregroundMark x1="42045" y1="24126" x2="42045" y2="24126"/>
                        <a14:foregroundMark x1="42045" y1="25175" x2="42045" y2="25175"/>
                        <a14:foregroundMark x1="48295" y1="24476" x2="48295" y2="24476"/>
                        <a14:foregroundMark x1="53977" y1="25175" x2="53977" y2="25175"/>
                        <a14:foregroundMark x1="53977" y1="25175" x2="53977" y2="25175"/>
                        <a14:foregroundMark x1="32386" y1="26923" x2="32386" y2="26923"/>
                        <a14:foregroundMark x1="32386" y1="26923" x2="32386" y2="26923"/>
                        <a14:foregroundMark x1="32955" y1="25874" x2="32955" y2="25874"/>
                        <a14:foregroundMark x1="34091" y1="22727" x2="34091" y2="22727"/>
                        <a14:foregroundMark x1="30114" y1="23427" x2="30114" y2="23427"/>
                        <a14:foregroundMark x1="28409" y1="23427" x2="28409" y2="23427"/>
                        <a14:foregroundMark x1="28409" y1="24126" x2="28409" y2="24126"/>
                        <a14:foregroundMark x1="28977" y1="25874" x2="28977" y2="25874"/>
                        <a14:foregroundMark x1="51136" y1="45455" x2="51136" y2="45455"/>
                        <a14:foregroundMark x1="53977" y1="46503" x2="53977" y2="46503"/>
                        <a14:foregroundMark x1="55682" y1="45455" x2="55682" y2="45455"/>
                        <a14:foregroundMark x1="56818" y1="44755" x2="56818" y2="44755"/>
                        <a14:foregroundMark x1="56818" y1="44056" x2="56818" y2="44056"/>
                        <a14:foregroundMark x1="53977" y1="44056" x2="53977" y2="44056"/>
                        <a14:foregroundMark x1="51136" y1="44755" x2="51136" y2="44755"/>
                        <a14:foregroundMark x1="48295" y1="44755" x2="48295" y2="44755"/>
                        <a14:foregroundMark x1="46023" y1="44755" x2="46023" y2="44755"/>
                        <a14:foregroundMark x1="43182" y1="44755" x2="43182" y2="44755"/>
                        <a14:foregroundMark x1="43182" y1="44755" x2="43182" y2="44755"/>
                        <a14:foregroundMark x1="40909" y1="44056" x2="40909" y2="44056"/>
                        <a14:foregroundMark x1="40909" y1="44056" x2="40909" y2="44056"/>
                        <a14:foregroundMark x1="40909" y1="44056" x2="40909" y2="44056"/>
                        <a14:foregroundMark x1="40909" y1="44056" x2="40909" y2="44056"/>
                        <a14:foregroundMark x1="40909" y1="44056" x2="40909" y2="44056"/>
                        <a14:foregroundMark x1="48864" y1="29021" x2="48864" y2="29021"/>
                        <a14:foregroundMark x1="52841" y1="29021" x2="52841" y2="29021"/>
                        <a14:foregroundMark x1="53977" y1="28322" x2="53977" y2="283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800" y="4267200"/>
            <a:ext cx="16764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698339" y="3592831"/>
            <a:ext cx="1905000" cy="544830"/>
          </a:xfrm>
          <a:prstGeom prst="wedgeRoundRectCallout">
            <a:avLst>
              <a:gd name="adj1" fmla="val -9289"/>
              <a:gd name="adj2" fmla="val 6993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Baskerville Old Face" panose="02020602080505020303" pitchFamily="18" charset="0"/>
              </a:rPr>
              <a:t>Leave me alone</a:t>
            </a:r>
            <a:endParaRPr lang="en-US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977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11" y="0"/>
            <a:ext cx="91620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You can Stand Up for Yourself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100000" l="5344" r="98855">
                        <a14:foregroundMark x1="35496" y1="31771" x2="35496" y2="31771"/>
                        <a14:foregroundMark x1="38168" y1="14063" x2="38168" y2="14063"/>
                        <a14:foregroundMark x1="43893" y1="21875" x2="43893" y2="21875"/>
                        <a14:foregroundMark x1="30153" y1="16146" x2="30153" y2="16146"/>
                        <a14:foregroundMark x1="30916" y1="19271" x2="30916" y2="19271"/>
                        <a14:foregroundMark x1="32443" y1="25000" x2="32443" y2="25000"/>
                        <a14:foregroundMark x1="32061" y1="25521" x2="32061" y2="25521"/>
                        <a14:foregroundMark x1="31679" y1="27083" x2="31679" y2="27083"/>
                        <a14:foregroundMark x1="31679" y1="27083" x2="31679" y2="27083"/>
                        <a14:foregroundMark x1="37786" y1="92188" x2="37786" y2="92188"/>
                        <a14:foregroundMark x1="37786" y1="92188" x2="37786" y2="92188"/>
                        <a14:foregroundMark x1="38550" y1="91146" x2="38550" y2="91146"/>
                        <a14:foregroundMark x1="39313" y1="88021" x2="39313" y2="88021"/>
                        <a14:foregroundMark x1="38550" y1="85417" x2="37405" y2="83333"/>
                        <a14:foregroundMark x1="56870" y1="85417" x2="56870" y2="85417"/>
                        <a14:foregroundMark x1="56870" y1="85417" x2="56870" y2="85417"/>
                        <a14:foregroundMark x1="56870" y1="85417" x2="56870" y2="85417"/>
                        <a14:foregroundMark x1="56870" y1="85417" x2="56870" y2="85417"/>
                        <a14:foregroundMark x1="56870" y1="85417" x2="56870" y2="85417"/>
                        <a14:foregroundMark x1="58397" y1="85417" x2="59542" y2="85417"/>
                        <a14:foregroundMark x1="59924" y1="85417" x2="59924" y2="85417"/>
                        <a14:foregroundMark x1="61069" y1="85417" x2="61069" y2="85417"/>
                        <a14:foregroundMark x1="62977" y1="86979" x2="62977" y2="86979"/>
                        <a14:foregroundMark x1="64122" y1="88542" x2="64504" y2="90104"/>
                        <a14:foregroundMark x1="39313" y1="10938" x2="39313" y2="10938"/>
                        <a14:foregroundMark x1="38931" y1="11458" x2="38931" y2="11458"/>
                        <a14:foregroundMark x1="43511" y1="30208" x2="43511" y2="30208"/>
                        <a14:foregroundMark x1="31679" y1="28646" x2="31679" y2="28646"/>
                        <a14:foregroundMark x1="43511" y1="33333" x2="43511" y2="33333"/>
                        <a14:foregroundMark x1="43893" y1="46354" x2="43893" y2="46354"/>
                        <a14:foregroundMark x1="33969" y1="45833" x2="33969" y2="45833"/>
                        <a14:backgroundMark x1="43130" y1="8333" x2="43130" y2="8333"/>
                        <a14:backgroundMark x1="45420" y1="19792" x2="45420" y2="19792"/>
                        <a14:backgroundMark x1="48855" y1="51042" x2="48855" y2="51042"/>
                        <a14:backgroundMark x1="70229" y1="37500" x2="70229" y2="37500"/>
                        <a14:backgroundMark x1="70611" y1="42188" x2="70611" y2="42188"/>
                        <a14:backgroundMark x1="90076" y1="39583" x2="90076" y2="39583"/>
                        <a14:backgroundMark x1="69847" y1="46354" x2="69847" y2="46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48001"/>
            <a:ext cx="402422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6705600" y="2057401"/>
            <a:ext cx="2133600" cy="970382"/>
          </a:xfrm>
          <a:prstGeom prst="wedgeRoundRectCallout">
            <a:avLst>
              <a:gd name="adj1" fmla="val -24031"/>
              <a:gd name="adj2" fmla="val 7342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Baskerville Old Face" panose="02020602080505020303" pitchFamily="18" charset="0"/>
              </a:rPr>
              <a:t>Your so stupid how did you even get to fifth grade.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98" b="100000" l="9091" r="89773">
                        <a14:foregroundMark x1="47159" y1="29021" x2="47159" y2="29021"/>
                        <a14:foregroundMark x1="48295" y1="29021" x2="48295" y2="29021"/>
                        <a14:foregroundMark x1="48295" y1="28322" x2="48295" y2="28322"/>
                        <a14:foregroundMark x1="48295" y1="27622" x2="48295" y2="27622"/>
                        <a14:foregroundMark x1="48295" y1="25874" x2="48295" y2="25874"/>
                        <a14:foregroundMark x1="48295" y1="24476" x2="48295" y2="24476"/>
                        <a14:foregroundMark x1="48295" y1="23427" x2="48295" y2="23427"/>
                        <a14:foregroundMark x1="48295" y1="23427" x2="48295" y2="23427"/>
                        <a14:foregroundMark x1="48864" y1="24126" x2="50000" y2="25874"/>
                        <a14:foregroundMark x1="50000" y1="25874" x2="50000" y2="25874"/>
                        <a14:foregroundMark x1="51705" y1="24476" x2="51705" y2="24476"/>
                        <a14:foregroundMark x1="42045" y1="24126" x2="42045" y2="24126"/>
                        <a14:foregroundMark x1="42045" y1="24126" x2="42045" y2="24126"/>
                        <a14:foregroundMark x1="42045" y1="25175" x2="42045" y2="25175"/>
                        <a14:foregroundMark x1="48295" y1="24476" x2="48295" y2="24476"/>
                        <a14:foregroundMark x1="53977" y1="25175" x2="53977" y2="25175"/>
                        <a14:foregroundMark x1="53977" y1="25175" x2="53977" y2="25175"/>
                        <a14:foregroundMark x1="32386" y1="26923" x2="32386" y2="26923"/>
                        <a14:foregroundMark x1="32386" y1="26923" x2="32386" y2="26923"/>
                        <a14:foregroundMark x1="32955" y1="25874" x2="32955" y2="25874"/>
                        <a14:foregroundMark x1="34091" y1="22727" x2="34091" y2="22727"/>
                        <a14:foregroundMark x1="30114" y1="23427" x2="30114" y2="23427"/>
                        <a14:foregroundMark x1="28409" y1="23427" x2="28409" y2="23427"/>
                        <a14:foregroundMark x1="28409" y1="24126" x2="28409" y2="24126"/>
                        <a14:foregroundMark x1="28977" y1="25874" x2="28977" y2="25874"/>
                        <a14:foregroundMark x1="51136" y1="45455" x2="51136" y2="45455"/>
                        <a14:foregroundMark x1="53977" y1="46503" x2="53977" y2="46503"/>
                        <a14:foregroundMark x1="55682" y1="45455" x2="55682" y2="45455"/>
                        <a14:foregroundMark x1="56818" y1="44755" x2="56818" y2="44755"/>
                        <a14:foregroundMark x1="56818" y1="44056" x2="56818" y2="44056"/>
                        <a14:foregroundMark x1="53977" y1="44056" x2="53977" y2="44056"/>
                        <a14:foregroundMark x1="51136" y1="44755" x2="51136" y2="44755"/>
                        <a14:foregroundMark x1="48295" y1="44755" x2="48295" y2="44755"/>
                        <a14:foregroundMark x1="46023" y1="44755" x2="46023" y2="44755"/>
                        <a14:foregroundMark x1="43182" y1="44755" x2="43182" y2="44755"/>
                        <a14:foregroundMark x1="43182" y1="44755" x2="43182" y2="44755"/>
                        <a14:foregroundMark x1="40909" y1="44056" x2="40909" y2="44056"/>
                        <a14:foregroundMark x1="40909" y1="44056" x2="40909" y2="44056"/>
                        <a14:foregroundMark x1="40909" y1="44056" x2="40909" y2="44056"/>
                        <a14:foregroundMark x1="40909" y1="44056" x2="40909" y2="44056"/>
                        <a14:foregroundMark x1="40909" y1="44056" x2="40909" y2="44056"/>
                        <a14:foregroundMark x1="48864" y1="29021" x2="48864" y2="29021"/>
                        <a14:foregroundMark x1="52841" y1="29021" x2="52841" y2="29021"/>
                        <a14:foregroundMark x1="53977" y1="28322" x2="53977" y2="283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800" y="4267200"/>
            <a:ext cx="16764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698339" y="2895600"/>
            <a:ext cx="1905000" cy="1242061"/>
          </a:xfrm>
          <a:prstGeom prst="wedgeRoundRectCallout">
            <a:avLst>
              <a:gd name="adj1" fmla="val -9289"/>
              <a:gd name="adj2" fmla="val 6993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Baskerville Old Face" panose="02020602080505020303" pitchFamily="18" charset="0"/>
              </a:rPr>
              <a:t>Look who is talking your like 20 and in fifth grade. </a:t>
            </a:r>
            <a:endParaRPr lang="en-US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552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11" y="0"/>
            <a:ext cx="91620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You can Stand Up for </a:t>
            </a:r>
            <a:r>
              <a:rPr lang="en-US" dirty="0"/>
              <a:t>Y</a:t>
            </a:r>
            <a:r>
              <a:rPr lang="en-US" dirty="0" smtClean="0"/>
              <a:t>ourself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100000" l="5344" r="98855">
                        <a14:foregroundMark x1="35496" y1="31771" x2="35496" y2="31771"/>
                        <a14:foregroundMark x1="38168" y1="14063" x2="38168" y2="14063"/>
                        <a14:foregroundMark x1="43893" y1="21875" x2="43893" y2="21875"/>
                        <a14:foregroundMark x1="30153" y1="16146" x2="30153" y2="16146"/>
                        <a14:foregroundMark x1="30916" y1="19271" x2="30916" y2="19271"/>
                        <a14:foregroundMark x1="32443" y1="25000" x2="32443" y2="25000"/>
                        <a14:foregroundMark x1="32061" y1="25521" x2="32061" y2="25521"/>
                        <a14:foregroundMark x1="31679" y1="27083" x2="31679" y2="27083"/>
                        <a14:foregroundMark x1="31679" y1="27083" x2="31679" y2="27083"/>
                        <a14:foregroundMark x1="37786" y1="92188" x2="37786" y2="92188"/>
                        <a14:foregroundMark x1="37786" y1="92188" x2="37786" y2="92188"/>
                        <a14:foregroundMark x1="38550" y1="91146" x2="38550" y2="91146"/>
                        <a14:foregroundMark x1="39313" y1="88021" x2="39313" y2="88021"/>
                        <a14:foregroundMark x1="38550" y1="85417" x2="37405" y2="83333"/>
                        <a14:foregroundMark x1="56870" y1="85417" x2="56870" y2="85417"/>
                        <a14:foregroundMark x1="56870" y1="85417" x2="56870" y2="85417"/>
                        <a14:foregroundMark x1="56870" y1="85417" x2="56870" y2="85417"/>
                        <a14:foregroundMark x1="56870" y1="85417" x2="56870" y2="85417"/>
                        <a14:foregroundMark x1="56870" y1="85417" x2="56870" y2="85417"/>
                        <a14:foregroundMark x1="58397" y1="85417" x2="59542" y2="85417"/>
                        <a14:foregroundMark x1="59924" y1="85417" x2="59924" y2="85417"/>
                        <a14:foregroundMark x1="61069" y1="85417" x2="61069" y2="85417"/>
                        <a14:foregroundMark x1="62977" y1="86979" x2="62977" y2="86979"/>
                        <a14:foregroundMark x1="64122" y1="88542" x2="64504" y2="90104"/>
                        <a14:foregroundMark x1="39313" y1="10938" x2="39313" y2="10938"/>
                        <a14:foregroundMark x1="38931" y1="11458" x2="38931" y2="11458"/>
                        <a14:foregroundMark x1="43511" y1="30208" x2="43511" y2="30208"/>
                        <a14:foregroundMark x1="31679" y1="28646" x2="31679" y2="28646"/>
                        <a14:foregroundMark x1="43511" y1="33333" x2="43511" y2="33333"/>
                        <a14:foregroundMark x1="43893" y1="46354" x2="43893" y2="46354"/>
                        <a14:foregroundMark x1="33969" y1="45833" x2="33969" y2="45833"/>
                        <a14:backgroundMark x1="43130" y1="8333" x2="43130" y2="8333"/>
                        <a14:backgroundMark x1="45420" y1="19792" x2="45420" y2="19792"/>
                        <a14:backgroundMark x1="48855" y1="51042" x2="48855" y2="51042"/>
                        <a14:backgroundMark x1="70229" y1="37500" x2="70229" y2="37500"/>
                        <a14:backgroundMark x1="70611" y1="42188" x2="70611" y2="42188"/>
                        <a14:backgroundMark x1="90076" y1="39583" x2="90076" y2="39583"/>
                        <a14:backgroundMark x1="69847" y1="46354" x2="69847" y2="46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723" t="-12881" r="723" b="38254"/>
          <a:stretch/>
        </p:blipFill>
        <p:spPr bwMode="auto">
          <a:xfrm>
            <a:off x="5257800" y="4055920"/>
            <a:ext cx="4024226" cy="2843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6730538" y="3726526"/>
            <a:ext cx="2133600" cy="573023"/>
          </a:xfrm>
          <a:prstGeom prst="wedgeRoundRectCallout">
            <a:avLst>
              <a:gd name="adj1" fmla="val -24031"/>
              <a:gd name="adj2" fmla="val 7342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Baskerville Old Face" panose="02020602080505020303" pitchFamily="18" charset="0"/>
              </a:rPr>
              <a:t>Your such a loser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98" b="100000" l="9091" r="89773">
                        <a14:foregroundMark x1="47159" y1="29021" x2="47159" y2="29021"/>
                        <a14:foregroundMark x1="48295" y1="29021" x2="48295" y2="29021"/>
                        <a14:foregroundMark x1="48295" y1="28322" x2="48295" y2="28322"/>
                        <a14:foregroundMark x1="48295" y1="27622" x2="48295" y2="27622"/>
                        <a14:foregroundMark x1="48295" y1="25874" x2="48295" y2="25874"/>
                        <a14:foregroundMark x1="48295" y1="24476" x2="48295" y2="24476"/>
                        <a14:foregroundMark x1="48295" y1="23427" x2="48295" y2="23427"/>
                        <a14:foregroundMark x1="48295" y1="23427" x2="48295" y2="23427"/>
                        <a14:foregroundMark x1="48864" y1="24126" x2="50000" y2="25874"/>
                        <a14:foregroundMark x1="50000" y1="25874" x2="50000" y2="25874"/>
                        <a14:foregroundMark x1="51705" y1="24476" x2="51705" y2="24476"/>
                        <a14:foregroundMark x1="42045" y1="24126" x2="42045" y2="24126"/>
                        <a14:foregroundMark x1="42045" y1="24126" x2="42045" y2="24126"/>
                        <a14:foregroundMark x1="42045" y1="25175" x2="42045" y2="25175"/>
                        <a14:foregroundMark x1="48295" y1="24476" x2="48295" y2="24476"/>
                        <a14:foregroundMark x1="53977" y1="25175" x2="53977" y2="25175"/>
                        <a14:foregroundMark x1="53977" y1="25175" x2="53977" y2="25175"/>
                        <a14:foregroundMark x1="32386" y1="26923" x2="32386" y2="26923"/>
                        <a14:foregroundMark x1="32386" y1="26923" x2="32386" y2="26923"/>
                        <a14:foregroundMark x1="32955" y1="25874" x2="32955" y2="25874"/>
                        <a14:foregroundMark x1="34091" y1="22727" x2="34091" y2="22727"/>
                        <a14:foregroundMark x1="30114" y1="23427" x2="30114" y2="23427"/>
                        <a14:foregroundMark x1="28409" y1="23427" x2="28409" y2="23427"/>
                        <a14:foregroundMark x1="28409" y1="24126" x2="28409" y2="24126"/>
                        <a14:foregroundMark x1="28977" y1="25874" x2="28977" y2="25874"/>
                        <a14:foregroundMark x1="51136" y1="45455" x2="51136" y2="45455"/>
                        <a14:foregroundMark x1="53977" y1="46503" x2="53977" y2="46503"/>
                        <a14:foregroundMark x1="55682" y1="45455" x2="55682" y2="45455"/>
                        <a14:foregroundMark x1="56818" y1="44755" x2="56818" y2="44755"/>
                        <a14:foregroundMark x1="56818" y1="44056" x2="56818" y2="44056"/>
                        <a14:foregroundMark x1="53977" y1="44056" x2="53977" y2="44056"/>
                        <a14:foregroundMark x1="51136" y1="44755" x2="51136" y2="44755"/>
                        <a14:foregroundMark x1="48295" y1="44755" x2="48295" y2="44755"/>
                        <a14:foregroundMark x1="46023" y1="44755" x2="46023" y2="44755"/>
                        <a14:foregroundMark x1="43182" y1="44755" x2="43182" y2="44755"/>
                        <a14:foregroundMark x1="43182" y1="44755" x2="43182" y2="44755"/>
                        <a14:foregroundMark x1="40909" y1="44056" x2="40909" y2="44056"/>
                        <a14:foregroundMark x1="40909" y1="44056" x2="40909" y2="44056"/>
                        <a14:foregroundMark x1="40909" y1="44056" x2="40909" y2="44056"/>
                        <a14:foregroundMark x1="40909" y1="44056" x2="40909" y2="44056"/>
                        <a14:foregroundMark x1="40909" y1="44056" x2="40909" y2="44056"/>
                        <a14:foregroundMark x1="48864" y1="29021" x2="48864" y2="29021"/>
                        <a14:foregroundMark x1="52841" y1="29021" x2="52841" y2="29021"/>
                        <a14:foregroundMark x1="53977" y1="28322" x2="53977" y2="283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4574"/>
          <a:stretch/>
        </p:blipFill>
        <p:spPr bwMode="auto">
          <a:xfrm flipH="1">
            <a:off x="38170" y="5347856"/>
            <a:ext cx="1676400" cy="151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381000" y="3982210"/>
            <a:ext cx="1905000" cy="861061"/>
          </a:xfrm>
          <a:prstGeom prst="wedgeRoundRectCallout">
            <a:avLst>
              <a:gd name="adj1" fmla="val -9289"/>
              <a:gd name="adj2" fmla="val 6993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Baskerville Old Face" panose="02020602080505020303" pitchFamily="18" charset="0"/>
              </a:rPr>
              <a:t>Ok whatever</a:t>
            </a:r>
            <a:endParaRPr lang="en-US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12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11" y="0"/>
            <a:ext cx="91620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You can Stand Up for Yourself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100000" l="5344" r="98855">
                        <a14:foregroundMark x1="35496" y1="31771" x2="35496" y2="31771"/>
                        <a14:foregroundMark x1="38168" y1="14063" x2="38168" y2="14063"/>
                        <a14:foregroundMark x1="43893" y1="21875" x2="43893" y2="21875"/>
                        <a14:foregroundMark x1="30153" y1="16146" x2="30153" y2="16146"/>
                        <a14:foregroundMark x1="30916" y1="19271" x2="30916" y2="19271"/>
                        <a14:foregroundMark x1="32443" y1="25000" x2="32443" y2="25000"/>
                        <a14:foregroundMark x1="32061" y1="25521" x2="32061" y2="25521"/>
                        <a14:foregroundMark x1="31679" y1="27083" x2="31679" y2="27083"/>
                        <a14:foregroundMark x1="31679" y1="27083" x2="31679" y2="27083"/>
                        <a14:foregroundMark x1="37786" y1="92188" x2="37786" y2="92188"/>
                        <a14:foregroundMark x1="37786" y1="92188" x2="37786" y2="92188"/>
                        <a14:foregroundMark x1="38550" y1="91146" x2="38550" y2="91146"/>
                        <a14:foregroundMark x1="39313" y1="88021" x2="39313" y2="88021"/>
                        <a14:foregroundMark x1="38550" y1="85417" x2="37405" y2="83333"/>
                        <a14:foregroundMark x1="56870" y1="85417" x2="56870" y2="85417"/>
                        <a14:foregroundMark x1="56870" y1="85417" x2="56870" y2="85417"/>
                        <a14:foregroundMark x1="56870" y1="85417" x2="56870" y2="85417"/>
                        <a14:foregroundMark x1="56870" y1="85417" x2="56870" y2="85417"/>
                        <a14:foregroundMark x1="56870" y1="85417" x2="56870" y2="85417"/>
                        <a14:foregroundMark x1="58397" y1="85417" x2="59542" y2="85417"/>
                        <a14:foregroundMark x1="59924" y1="85417" x2="59924" y2="85417"/>
                        <a14:foregroundMark x1="61069" y1="85417" x2="61069" y2="85417"/>
                        <a14:foregroundMark x1="62977" y1="86979" x2="62977" y2="86979"/>
                        <a14:foregroundMark x1="64122" y1="88542" x2="64504" y2="90104"/>
                        <a14:foregroundMark x1="39313" y1="10938" x2="39313" y2="10938"/>
                        <a14:foregroundMark x1="38931" y1="11458" x2="38931" y2="11458"/>
                        <a14:foregroundMark x1="43511" y1="30208" x2="43511" y2="30208"/>
                        <a14:foregroundMark x1="31679" y1="28646" x2="31679" y2="28646"/>
                        <a14:foregroundMark x1="43511" y1="33333" x2="43511" y2="33333"/>
                        <a14:foregroundMark x1="43893" y1="46354" x2="43893" y2="46354"/>
                        <a14:foregroundMark x1="33969" y1="45833" x2="33969" y2="45833"/>
                        <a14:backgroundMark x1="43130" y1="8333" x2="43130" y2="8333"/>
                        <a14:backgroundMark x1="45420" y1="19792" x2="45420" y2="19792"/>
                        <a14:backgroundMark x1="48855" y1="51042" x2="48855" y2="51042"/>
                        <a14:backgroundMark x1="70229" y1="37500" x2="70229" y2="37500"/>
                        <a14:backgroundMark x1="70611" y1="42188" x2="70611" y2="42188"/>
                        <a14:backgroundMark x1="90076" y1="39583" x2="90076" y2="39583"/>
                        <a14:backgroundMark x1="69847" y1="46354" x2="69847" y2="46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185" b="26837"/>
          <a:stretch/>
        </p:blipFill>
        <p:spPr bwMode="auto">
          <a:xfrm>
            <a:off x="5257800" y="4025311"/>
            <a:ext cx="4024226" cy="283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6708371" y="3162083"/>
            <a:ext cx="2133600" cy="970382"/>
          </a:xfrm>
          <a:prstGeom prst="wedgeRoundRectCallout">
            <a:avLst>
              <a:gd name="adj1" fmla="val -24031"/>
              <a:gd name="adj2" fmla="val 7342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Baskerville Old Face" panose="02020602080505020303" pitchFamily="18" charset="0"/>
              </a:rPr>
              <a:t>Whatever kid were leaving.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98339" y="3647274"/>
            <a:ext cx="1905000" cy="1242061"/>
          </a:xfrm>
          <a:prstGeom prst="wedgeRoundRectCallout">
            <a:avLst>
              <a:gd name="adj1" fmla="val -21507"/>
              <a:gd name="adj2" fmla="val 6458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Baskerville Old Face" panose="02020602080505020303" pitchFamily="18" charset="0"/>
              </a:rPr>
              <a:t>Look who’s the loser I’m going to get smart and you stay stupid.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34" b="100000" l="0" r="100000">
                        <a14:foregroundMark x1="58564" y1="37993" x2="58564" y2="43011"/>
                        <a14:foregroundMark x1="56906" y1="42294" x2="56906" y2="42294"/>
                        <a14:foregroundMark x1="79006" y1="40502" x2="79006" y2="40502"/>
                        <a14:foregroundMark x1="79006" y1="40502" x2="79006" y2="40502"/>
                        <a14:foregroundMark x1="79006" y1="40502" x2="79006" y2="40502"/>
                        <a14:foregroundMark x1="46961" y1="41577" x2="46961" y2="41577"/>
                        <a14:foregroundMark x1="46961" y1="41577" x2="46961" y2="41577"/>
                        <a14:foregroundMark x1="71271" y1="42294" x2="71271" y2="42294"/>
                        <a14:foregroundMark x1="71271" y1="42294" x2="71271" y2="42294"/>
                        <a14:foregroundMark x1="71271" y1="42294" x2="71271" y2="42294"/>
                        <a14:foregroundMark x1="79006" y1="44086" x2="79006" y2="44086"/>
                        <a14:foregroundMark x1="79006" y1="44086" x2="79006" y2="44086"/>
                        <a14:foregroundMark x1="79006" y1="44086" x2="79006" y2="44086"/>
                        <a14:foregroundMark x1="84530" y1="43728" x2="84530" y2="43728"/>
                        <a14:foregroundMark x1="64641" y1="43728" x2="64641" y2="43728"/>
                        <a14:foregroundMark x1="56906" y1="39068" x2="56906" y2="39068"/>
                        <a14:foregroundMark x1="56906" y1="39068" x2="56906" y2="39068"/>
                        <a14:foregroundMark x1="56906" y1="39068" x2="56906" y2="39068"/>
                        <a14:foregroundMark x1="32597" y1="67384" x2="32597" y2="67384"/>
                        <a14:foregroundMark x1="32597" y1="67384" x2="32597" y2="67384"/>
                        <a14:foregroundMark x1="32597" y1="67384" x2="35359" y2="67384"/>
                        <a14:foregroundMark x1="37569" y1="69892" x2="37569" y2="69892"/>
                        <a14:foregroundMark x1="37569" y1="69176" x2="37569" y2="69176"/>
                        <a14:foregroundMark x1="41436" y1="68100" x2="41436" y2="68100"/>
                        <a14:foregroundMark x1="41436" y1="68100" x2="41436" y2="68100"/>
                        <a14:foregroundMark x1="41436" y1="68100" x2="46961" y2="68100"/>
                        <a14:foregroundMark x1="48066" y1="67384" x2="48066" y2="67384"/>
                        <a14:foregroundMark x1="48066" y1="67384" x2="48066" y2="67384"/>
                        <a14:foregroundMark x1="49724" y1="67384" x2="49724" y2="67384"/>
                        <a14:foregroundMark x1="49724" y1="67384" x2="49724" y2="67384"/>
                        <a14:foregroundMark x1="53591" y1="65950" x2="53591" y2="65950"/>
                        <a14:foregroundMark x1="53591" y1="65950" x2="53591" y2="65950"/>
                        <a14:foregroundMark x1="53591" y1="65950" x2="53591" y2="65950"/>
                        <a14:foregroundMark x1="53591" y1="65950" x2="53591" y2="65950"/>
                        <a14:foregroundMark x1="53591" y1="65950" x2="53591" y2="65950"/>
                        <a14:foregroundMark x1="45304" y1="69176" x2="45304" y2="69176"/>
                        <a14:foregroundMark x1="45304" y1="69176" x2="45304" y2="69176"/>
                        <a14:foregroundMark x1="45304" y1="69176" x2="45304" y2="69176"/>
                        <a14:foregroundMark x1="45304" y1="69176" x2="43094" y2="71685"/>
                        <a14:foregroundMark x1="40331" y1="78495" x2="40331" y2="78495"/>
                        <a14:foregroundMark x1="36464" y1="81004" x2="35359" y2="899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62451"/>
            <a:ext cx="1371601" cy="189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141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11" y="0"/>
            <a:ext cx="91620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You can Stand Up for Yourself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100000" l="5344" r="98855">
                        <a14:foregroundMark x1="35496" y1="31771" x2="35496" y2="31771"/>
                        <a14:foregroundMark x1="38168" y1="14063" x2="38168" y2="14063"/>
                        <a14:foregroundMark x1="43893" y1="21875" x2="43893" y2="21875"/>
                        <a14:foregroundMark x1="30153" y1="16146" x2="30153" y2="16146"/>
                        <a14:foregroundMark x1="30916" y1="19271" x2="30916" y2="19271"/>
                        <a14:foregroundMark x1="32443" y1="25000" x2="32443" y2="25000"/>
                        <a14:foregroundMark x1="32061" y1="25521" x2="32061" y2="25521"/>
                        <a14:foregroundMark x1="31679" y1="27083" x2="31679" y2="27083"/>
                        <a14:foregroundMark x1="31679" y1="27083" x2="31679" y2="27083"/>
                        <a14:foregroundMark x1="37786" y1="92188" x2="37786" y2="92188"/>
                        <a14:foregroundMark x1="37786" y1="92188" x2="37786" y2="92188"/>
                        <a14:foregroundMark x1="38550" y1="91146" x2="38550" y2="91146"/>
                        <a14:foregroundMark x1="39313" y1="88021" x2="39313" y2="88021"/>
                        <a14:foregroundMark x1="38550" y1="85417" x2="37405" y2="83333"/>
                        <a14:foregroundMark x1="56870" y1="85417" x2="56870" y2="85417"/>
                        <a14:foregroundMark x1="56870" y1="85417" x2="56870" y2="85417"/>
                        <a14:foregroundMark x1="56870" y1="85417" x2="56870" y2="85417"/>
                        <a14:foregroundMark x1="56870" y1="85417" x2="56870" y2="85417"/>
                        <a14:foregroundMark x1="56870" y1="85417" x2="56870" y2="85417"/>
                        <a14:foregroundMark x1="58397" y1="85417" x2="59542" y2="85417"/>
                        <a14:foregroundMark x1="59924" y1="85417" x2="59924" y2="85417"/>
                        <a14:foregroundMark x1="61069" y1="85417" x2="61069" y2="85417"/>
                        <a14:foregroundMark x1="62977" y1="86979" x2="62977" y2="86979"/>
                        <a14:foregroundMark x1="64122" y1="88542" x2="64504" y2="90104"/>
                        <a14:foregroundMark x1="39313" y1="10938" x2="39313" y2="10938"/>
                        <a14:foregroundMark x1="38931" y1="11458" x2="38931" y2="11458"/>
                        <a14:foregroundMark x1="43511" y1="30208" x2="43511" y2="30208"/>
                        <a14:foregroundMark x1="31679" y1="28646" x2="31679" y2="28646"/>
                        <a14:foregroundMark x1="43511" y1="33333" x2="43511" y2="33333"/>
                        <a14:foregroundMark x1="43893" y1="46354" x2="43893" y2="46354"/>
                        <a14:foregroundMark x1="33969" y1="45833" x2="33969" y2="45833"/>
                        <a14:backgroundMark x1="43130" y1="8333" x2="43130" y2="8333"/>
                        <a14:backgroundMark x1="45420" y1="19792" x2="45420" y2="19792"/>
                        <a14:backgroundMark x1="48855" y1="51042" x2="48855" y2="51042"/>
                        <a14:backgroundMark x1="70229" y1="37500" x2="70229" y2="37500"/>
                        <a14:backgroundMark x1="70611" y1="42188" x2="70611" y2="42188"/>
                        <a14:backgroundMark x1="90076" y1="39583" x2="90076" y2="39583"/>
                        <a14:backgroundMark x1="69847" y1="46354" x2="69847" y2="46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185" b="26837"/>
          <a:stretch/>
        </p:blipFill>
        <p:spPr bwMode="auto">
          <a:xfrm flipH="1">
            <a:off x="5257800" y="4025311"/>
            <a:ext cx="4024226" cy="283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34" b="100000" l="0" r="100000">
                        <a14:foregroundMark x1="58564" y1="37993" x2="58564" y2="43011"/>
                        <a14:foregroundMark x1="56906" y1="42294" x2="56906" y2="42294"/>
                        <a14:foregroundMark x1="79006" y1="40502" x2="79006" y2="40502"/>
                        <a14:foregroundMark x1="79006" y1="40502" x2="79006" y2="40502"/>
                        <a14:foregroundMark x1="79006" y1="40502" x2="79006" y2="40502"/>
                        <a14:foregroundMark x1="46961" y1="41577" x2="46961" y2="41577"/>
                        <a14:foregroundMark x1="46961" y1="41577" x2="46961" y2="41577"/>
                        <a14:foregroundMark x1="71271" y1="42294" x2="71271" y2="42294"/>
                        <a14:foregroundMark x1="71271" y1="42294" x2="71271" y2="42294"/>
                        <a14:foregroundMark x1="71271" y1="42294" x2="71271" y2="42294"/>
                        <a14:foregroundMark x1="79006" y1="44086" x2="79006" y2="44086"/>
                        <a14:foregroundMark x1="79006" y1="44086" x2="79006" y2="44086"/>
                        <a14:foregroundMark x1="79006" y1="44086" x2="79006" y2="44086"/>
                        <a14:foregroundMark x1="84530" y1="43728" x2="84530" y2="43728"/>
                        <a14:foregroundMark x1="64641" y1="43728" x2="64641" y2="43728"/>
                        <a14:foregroundMark x1="56906" y1="39068" x2="56906" y2="39068"/>
                        <a14:foregroundMark x1="56906" y1="39068" x2="56906" y2="39068"/>
                        <a14:foregroundMark x1="56906" y1="39068" x2="56906" y2="39068"/>
                        <a14:foregroundMark x1="32597" y1="67384" x2="32597" y2="67384"/>
                        <a14:foregroundMark x1="32597" y1="67384" x2="32597" y2="67384"/>
                        <a14:foregroundMark x1="32597" y1="67384" x2="35359" y2="67384"/>
                        <a14:foregroundMark x1="37569" y1="69892" x2="37569" y2="69892"/>
                        <a14:foregroundMark x1="37569" y1="69176" x2="37569" y2="69176"/>
                        <a14:foregroundMark x1="41436" y1="68100" x2="41436" y2="68100"/>
                        <a14:foregroundMark x1="41436" y1="68100" x2="41436" y2="68100"/>
                        <a14:foregroundMark x1="41436" y1="68100" x2="46961" y2="68100"/>
                        <a14:foregroundMark x1="48066" y1="67384" x2="48066" y2="67384"/>
                        <a14:foregroundMark x1="48066" y1="67384" x2="48066" y2="67384"/>
                        <a14:foregroundMark x1="49724" y1="67384" x2="49724" y2="67384"/>
                        <a14:foregroundMark x1="49724" y1="67384" x2="49724" y2="67384"/>
                        <a14:foregroundMark x1="53591" y1="65950" x2="53591" y2="65950"/>
                        <a14:foregroundMark x1="53591" y1="65950" x2="53591" y2="65950"/>
                        <a14:foregroundMark x1="53591" y1="65950" x2="53591" y2="65950"/>
                        <a14:foregroundMark x1="53591" y1="65950" x2="53591" y2="65950"/>
                        <a14:foregroundMark x1="53591" y1="65950" x2="53591" y2="65950"/>
                        <a14:foregroundMark x1="45304" y1="69176" x2="45304" y2="69176"/>
                        <a14:foregroundMark x1="45304" y1="69176" x2="45304" y2="69176"/>
                        <a14:foregroundMark x1="45304" y1="69176" x2="45304" y2="69176"/>
                        <a14:foregroundMark x1="45304" y1="69176" x2="43094" y2="71685"/>
                        <a14:foregroundMark x1="40331" y1="78495" x2="40331" y2="78495"/>
                        <a14:foregroundMark x1="36464" y1="81004" x2="35359" y2="899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62451"/>
            <a:ext cx="1371601" cy="189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731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6797" y1="6145" x2="66797" y2="6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733" y="1371873"/>
            <a:ext cx="6019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39063">
                        <a14:foregroundMark x1="8984" y1="20670" x2="8984" y2="20670"/>
                        <a14:foregroundMark x1="20313" y1="46369" x2="20313" y2="46369"/>
                        <a14:foregroundMark x1="20313" y1="36313" x2="20313" y2="36313"/>
                        <a14:foregroundMark x1="19922" y1="34078" x2="19922" y2="34078"/>
                        <a14:foregroundMark x1="23828" y1="31285" x2="23828" y2="31285"/>
                        <a14:foregroundMark x1="6250" y1="10056" x2="6250" y2="10056"/>
                        <a14:foregroundMark x1="22266" y1="61453" x2="21875" y2="63687"/>
                        <a14:foregroundMark x1="21484" y1="64246" x2="21484" y2="64246"/>
                        <a14:foregroundMark x1="20703" y1="65363" x2="20703" y2="65363"/>
                        <a14:foregroundMark x1="16016" y1="56425" x2="16016" y2="56425"/>
                        <a14:backgroundMark x1="74219" y1="22346" x2="74219" y2="22346"/>
                        <a14:backgroundMark x1="69141" y1="7263" x2="69141" y2="7263"/>
                        <a14:backgroundMark x1="64063" y1="17318" x2="64063" y2="17318"/>
                        <a14:backgroundMark x1="44922" y1="35196" x2="44922" y2="35196"/>
                        <a14:backgroundMark x1="67578" y1="45251" x2="67578" y2="45251"/>
                        <a14:backgroundMark x1="78906" y1="44134" x2="78906" y2="44134"/>
                        <a14:backgroundMark x1="79297" y1="44134" x2="79297" y2="44134"/>
                        <a14:backgroundMark x1="79297" y1="40782" x2="79297" y2="40782"/>
                        <a14:backgroundMark x1="73438" y1="36313" x2="73438" y2="36313"/>
                        <a14:backgroundMark x1="66406" y1="45251" x2="66406" y2="45251"/>
                        <a14:backgroundMark x1="73047" y1="36872" x2="73047" y2="36872"/>
                        <a14:backgroundMark x1="79688" y1="35196" x2="79688" y2="35196"/>
                        <a14:backgroundMark x1="79688" y1="37430" x2="79688" y2="37430"/>
                        <a14:backgroundMark x1="79688" y1="39106" x2="79688" y2="39106"/>
                        <a14:backgroundMark x1="64453" y1="42458" x2="64453" y2="42458"/>
                        <a14:backgroundMark x1="48047" y1="73743" x2="48047" y2="737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433" y="1905000"/>
            <a:ext cx="46482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6171" y="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Baskerville Old Face" panose="02020602080505020303" pitchFamily="18" charset="0"/>
              </a:rPr>
              <a:t>             Just Leave The Kid Alone</a:t>
            </a:r>
            <a:endParaRPr lang="en-US" sz="3200" b="1" i="1" dirty="0">
              <a:latin typeface="Baskerville Old Face" panose="02020602080505020303" pitchFamily="18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4343400" y="584913"/>
            <a:ext cx="1600200" cy="1402141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Baskerville Old Face" panose="02020602080505020303" pitchFamily="18" charset="0"/>
              </a:rPr>
              <a:t>Just let me go…</a:t>
            </a:r>
            <a:endParaRPr lang="en-US" sz="2400" dirty="0">
              <a:latin typeface="Baskerville Old Face" panose="02020602080505020303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468533" y="559513"/>
            <a:ext cx="1219200" cy="701072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Baskerville Old Face" panose="02020602080505020303" pitchFamily="18" charset="0"/>
              </a:rPr>
              <a:t>No!</a:t>
            </a:r>
            <a:endParaRPr lang="en-US" sz="24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569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6797" y1="6145" x2="66797" y2="6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00200"/>
            <a:ext cx="6019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39063">
                        <a14:foregroundMark x1="8984" y1="20670" x2="8984" y2="20670"/>
                        <a14:foregroundMark x1="20313" y1="46369" x2="20313" y2="46369"/>
                        <a14:foregroundMark x1="20313" y1="36313" x2="20313" y2="36313"/>
                        <a14:foregroundMark x1="19922" y1="34078" x2="19922" y2="34078"/>
                        <a14:foregroundMark x1="23828" y1="31285" x2="23828" y2="31285"/>
                        <a14:foregroundMark x1="6250" y1="10056" x2="6250" y2="10056"/>
                        <a14:foregroundMark x1="22266" y1="61453" x2="21875" y2="63687"/>
                        <a14:foregroundMark x1="21484" y1="64246" x2="21484" y2="64246"/>
                        <a14:foregroundMark x1="20703" y1="65363" x2="20703" y2="65363"/>
                        <a14:foregroundMark x1="16016" y1="56425" x2="16016" y2="56425"/>
                        <a14:backgroundMark x1="74219" y1="22346" x2="74219" y2="22346"/>
                        <a14:backgroundMark x1="69141" y1="7263" x2="69141" y2="7263"/>
                        <a14:backgroundMark x1="64063" y1="17318" x2="64063" y2="17318"/>
                        <a14:backgroundMark x1="44922" y1="35196" x2="44922" y2="35196"/>
                        <a14:backgroundMark x1="67578" y1="45251" x2="67578" y2="45251"/>
                        <a14:backgroundMark x1="78906" y1="44134" x2="78906" y2="44134"/>
                        <a14:backgroundMark x1="79297" y1="44134" x2="79297" y2="44134"/>
                        <a14:backgroundMark x1="79297" y1="40782" x2="79297" y2="40782"/>
                        <a14:backgroundMark x1="73438" y1="36313" x2="73438" y2="36313"/>
                        <a14:backgroundMark x1="66406" y1="45251" x2="66406" y2="45251"/>
                        <a14:backgroundMark x1="73047" y1="36872" x2="73047" y2="36872"/>
                        <a14:backgroundMark x1="79688" y1="35196" x2="79688" y2="35196"/>
                        <a14:backgroundMark x1="79688" y1="37430" x2="79688" y2="37430"/>
                        <a14:backgroundMark x1="79688" y1="39106" x2="79688" y2="39106"/>
                        <a14:backgroundMark x1="64453" y1="42458" x2="64453" y2="42458"/>
                        <a14:backgroundMark x1="48047" y1="73743" x2="48047" y2="737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2072943"/>
            <a:ext cx="46482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6171" y="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Baskerville Old Face" panose="02020602080505020303" pitchFamily="18" charset="0"/>
              </a:rPr>
              <a:t>             Just Leave The Kid Alone</a:t>
            </a:r>
            <a:endParaRPr lang="en-US" sz="3200" b="1" i="1" dirty="0">
              <a:latin typeface="Baskerville Old Face" panose="02020602080505020303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248400" y="584775"/>
            <a:ext cx="1447800" cy="994655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Baskerville Old Face" panose="02020602080505020303" pitchFamily="18" charset="0"/>
              </a:rPr>
              <a:t>I said No!</a:t>
            </a:r>
            <a:endParaRPr lang="en-US" sz="2400" dirty="0">
              <a:latin typeface="Baskerville Old Face" panose="02020602080505020303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31" b="97297" l="20000" r="717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852501"/>
            <a:ext cx="4029075" cy="5838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1583266" y="561626"/>
            <a:ext cx="1371600" cy="1167961"/>
          </a:xfrm>
          <a:prstGeom prst="wedgeRoundRectCallout">
            <a:avLst>
              <a:gd name="adj1" fmla="val -43618"/>
              <a:gd name="adj2" fmla="val 6745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Baskerville Old Face" panose="02020602080505020303" pitchFamily="18" charset="0"/>
              </a:rPr>
              <a:t>Now let the kid go!</a:t>
            </a:r>
            <a:endParaRPr lang="en-US" sz="2400" dirty="0">
              <a:latin typeface="Baskerville Old Face" panose="02020602080505020303" pitchFamily="18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535898" y="447918"/>
            <a:ext cx="1409700" cy="1625025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Ill do your homework tomorrow just let me go your hurting 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020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6797" y1="6145" x2="66797" y2="6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00200"/>
            <a:ext cx="6019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39063">
                        <a14:foregroundMark x1="8984" y1="20670" x2="8984" y2="20670"/>
                        <a14:foregroundMark x1="20313" y1="46369" x2="20313" y2="46369"/>
                        <a14:foregroundMark x1="20313" y1="36313" x2="20313" y2="36313"/>
                        <a14:foregroundMark x1="19922" y1="34078" x2="19922" y2="34078"/>
                        <a14:foregroundMark x1="23828" y1="31285" x2="23828" y2="31285"/>
                        <a14:foregroundMark x1="6250" y1="10056" x2="6250" y2="10056"/>
                        <a14:foregroundMark x1="22266" y1="61453" x2="21875" y2="63687"/>
                        <a14:foregroundMark x1="21484" y1="64246" x2="21484" y2="64246"/>
                        <a14:foregroundMark x1="20703" y1="65363" x2="20703" y2="65363"/>
                        <a14:foregroundMark x1="16016" y1="56425" x2="16016" y2="56425"/>
                        <a14:backgroundMark x1="74219" y1="22346" x2="74219" y2="22346"/>
                        <a14:backgroundMark x1="69141" y1="7263" x2="69141" y2="7263"/>
                        <a14:backgroundMark x1="64063" y1="17318" x2="64063" y2="17318"/>
                        <a14:backgroundMark x1="44922" y1="35196" x2="44922" y2="35196"/>
                        <a14:backgroundMark x1="67578" y1="45251" x2="67578" y2="45251"/>
                        <a14:backgroundMark x1="78906" y1="44134" x2="78906" y2="44134"/>
                        <a14:backgroundMark x1="79297" y1="44134" x2="79297" y2="44134"/>
                        <a14:backgroundMark x1="79297" y1="40782" x2="79297" y2="40782"/>
                        <a14:backgroundMark x1="73438" y1="36313" x2="73438" y2="36313"/>
                        <a14:backgroundMark x1="66406" y1="45251" x2="66406" y2="45251"/>
                        <a14:backgroundMark x1="73047" y1="36872" x2="73047" y2="36872"/>
                        <a14:backgroundMark x1="79688" y1="35196" x2="79688" y2="35196"/>
                        <a14:backgroundMark x1="79688" y1="37430" x2="79688" y2="37430"/>
                        <a14:backgroundMark x1="79688" y1="39106" x2="79688" y2="39106"/>
                        <a14:backgroundMark x1="64453" y1="42458" x2="64453" y2="42458"/>
                        <a14:backgroundMark x1="48047" y1="73743" x2="48047" y2="737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2072943"/>
            <a:ext cx="46482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6171" y="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Baskerville Old Face" panose="02020602080505020303" pitchFamily="18" charset="0"/>
              </a:rPr>
              <a:t>             Just Leave The Kid Alone</a:t>
            </a:r>
            <a:endParaRPr lang="en-US" sz="3200" b="1" i="1" dirty="0">
              <a:latin typeface="Baskerville Old Face" panose="02020602080505020303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248400" y="457201"/>
            <a:ext cx="1981200" cy="1122230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Baskerville Old Face" panose="02020602080505020303" pitchFamily="18" charset="0"/>
              </a:rPr>
              <a:t>“Oh it’s the principle”….. </a:t>
            </a:r>
            <a:endParaRPr lang="en-US" sz="2400" dirty="0">
              <a:latin typeface="Baskerville Old Face" panose="02020602080505020303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31" b="97297" l="20000" r="717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852501"/>
            <a:ext cx="4029075" cy="5838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1608666" y="670801"/>
            <a:ext cx="1371600" cy="1167961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Baskerville Old Face" panose="02020602080505020303" pitchFamily="18" charset="0"/>
              </a:rPr>
              <a:t>Now!</a:t>
            </a:r>
            <a:endParaRPr lang="en-US" sz="2400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569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6797" y1="6145" x2="66797" y2="6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399" y="1708912"/>
            <a:ext cx="6019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39063">
                        <a14:foregroundMark x1="8984" y1="20670" x2="8984" y2="20670"/>
                        <a14:foregroundMark x1="20313" y1="46369" x2="20313" y2="46369"/>
                        <a14:foregroundMark x1="20313" y1="36313" x2="20313" y2="36313"/>
                        <a14:foregroundMark x1="19922" y1="34078" x2="19922" y2="34078"/>
                        <a14:foregroundMark x1="23828" y1="31285" x2="23828" y2="31285"/>
                        <a14:foregroundMark x1="6250" y1="10056" x2="6250" y2="10056"/>
                        <a14:foregroundMark x1="22266" y1="61453" x2="21875" y2="63687"/>
                        <a14:foregroundMark x1="21484" y1="64246" x2="21484" y2="64246"/>
                        <a14:foregroundMark x1="20703" y1="65363" x2="20703" y2="65363"/>
                        <a14:foregroundMark x1="16016" y1="56425" x2="16016" y2="56425"/>
                        <a14:backgroundMark x1="74219" y1="22346" x2="74219" y2="22346"/>
                        <a14:backgroundMark x1="69141" y1="7263" x2="69141" y2="7263"/>
                        <a14:backgroundMark x1="64063" y1="17318" x2="64063" y2="17318"/>
                        <a14:backgroundMark x1="44922" y1="35196" x2="44922" y2="35196"/>
                        <a14:backgroundMark x1="67578" y1="45251" x2="67578" y2="45251"/>
                        <a14:backgroundMark x1="78906" y1="44134" x2="78906" y2="44134"/>
                        <a14:backgroundMark x1="79297" y1="44134" x2="79297" y2="44134"/>
                        <a14:backgroundMark x1="79297" y1="40782" x2="79297" y2="40782"/>
                        <a14:backgroundMark x1="73438" y1="36313" x2="73438" y2="36313"/>
                        <a14:backgroundMark x1="66406" y1="45251" x2="66406" y2="45251"/>
                        <a14:backgroundMark x1="73047" y1="36872" x2="73047" y2="36872"/>
                        <a14:backgroundMark x1="79688" y1="35196" x2="79688" y2="35196"/>
                        <a14:backgroundMark x1="79688" y1="37430" x2="79688" y2="37430"/>
                        <a14:backgroundMark x1="79688" y1="39106" x2="79688" y2="39106"/>
                        <a14:backgroundMark x1="64453" y1="42458" x2="64453" y2="42458"/>
                        <a14:backgroundMark x1="48047" y1="73743" x2="48047" y2="737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72754"/>
            <a:ext cx="46482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6171" y="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Baskerville Old Face" panose="02020602080505020303" pitchFamily="18" charset="0"/>
              </a:rPr>
              <a:t>             Just Leave The Kid Alone</a:t>
            </a:r>
            <a:endParaRPr lang="en-US" sz="3200" b="1" i="1" dirty="0">
              <a:latin typeface="Baskerville Old Face" panose="02020602080505020303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7128933" y="-37777"/>
            <a:ext cx="1981200" cy="1780556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Baskerville Old Face" panose="02020602080505020303" pitchFamily="18" charset="0"/>
              </a:rPr>
              <a:t>Fine ill let him go but I'm still going to make fun of him….</a:t>
            </a:r>
            <a:endParaRPr lang="en-US" sz="2400" dirty="0">
              <a:latin typeface="Baskerville Old Face" panose="02020602080505020303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31" b="97297" l="20000" r="717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1" y="844033"/>
            <a:ext cx="4029075" cy="5838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1634066" y="672515"/>
            <a:ext cx="1371600" cy="1167961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Baskerville Old Face" panose="02020602080505020303" pitchFamily="18" charset="0"/>
              </a:rPr>
              <a:t>I said now…</a:t>
            </a:r>
            <a:endParaRPr lang="en-US" sz="24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231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6797" y1="6145" x2="66797" y2="6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399" y="1708912"/>
            <a:ext cx="6019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39063">
                        <a14:foregroundMark x1="8984" y1="20670" x2="8984" y2="20670"/>
                        <a14:foregroundMark x1="20313" y1="46369" x2="20313" y2="46369"/>
                        <a14:foregroundMark x1="20313" y1="36313" x2="20313" y2="36313"/>
                        <a14:foregroundMark x1="19922" y1="34078" x2="19922" y2="34078"/>
                        <a14:foregroundMark x1="23828" y1="31285" x2="23828" y2="31285"/>
                        <a14:foregroundMark x1="6250" y1="10056" x2="6250" y2="10056"/>
                        <a14:foregroundMark x1="22266" y1="61453" x2="21875" y2="63687"/>
                        <a14:foregroundMark x1="21484" y1="64246" x2="21484" y2="64246"/>
                        <a14:foregroundMark x1="20703" y1="65363" x2="20703" y2="65363"/>
                        <a14:foregroundMark x1="16016" y1="56425" x2="16016" y2="56425"/>
                        <a14:backgroundMark x1="74219" y1="22346" x2="74219" y2="22346"/>
                        <a14:backgroundMark x1="69141" y1="7263" x2="69141" y2="7263"/>
                        <a14:backgroundMark x1="64063" y1="17318" x2="64063" y2="17318"/>
                        <a14:backgroundMark x1="44922" y1="35196" x2="44922" y2="35196"/>
                        <a14:backgroundMark x1="67578" y1="45251" x2="67578" y2="45251"/>
                        <a14:backgroundMark x1="78906" y1="44134" x2="78906" y2="44134"/>
                        <a14:backgroundMark x1="79297" y1="44134" x2="79297" y2="44134"/>
                        <a14:backgroundMark x1="79297" y1="40782" x2="79297" y2="40782"/>
                        <a14:backgroundMark x1="73438" y1="36313" x2="73438" y2="36313"/>
                        <a14:backgroundMark x1="66406" y1="45251" x2="66406" y2="45251"/>
                        <a14:backgroundMark x1="73047" y1="36872" x2="73047" y2="36872"/>
                        <a14:backgroundMark x1="79688" y1="35196" x2="79688" y2="35196"/>
                        <a14:backgroundMark x1="79688" y1="37430" x2="79688" y2="37430"/>
                        <a14:backgroundMark x1="79688" y1="39106" x2="79688" y2="39106"/>
                        <a14:backgroundMark x1="64453" y1="42458" x2="64453" y2="42458"/>
                        <a14:backgroundMark x1="48047" y1="73743" x2="48047" y2="737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72754"/>
            <a:ext cx="46482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6171" y="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Baskerville Old Face" panose="02020602080505020303" pitchFamily="18" charset="0"/>
              </a:rPr>
              <a:t>             Just Leave The Kid Alone</a:t>
            </a:r>
            <a:endParaRPr lang="en-US" sz="3200" b="1" i="1" dirty="0">
              <a:latin typeface="Baskerville Old Face" panose="02020602080505020303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7413048" y="196897"/>
            <a:ext cx="1642533" cy="1294272"/>
          </a:xfrm>
          <a:prstGeom prst="wedgeRoundRectCallout">
            <a:avLst>
              <a:gd name="adj1" fmla="val -41974"/>
              <a:gd name="adj2" fmla="val 7502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Baskerville Old Face" panose="02020602080505020303" pitchFamily="18" charset="0"/>
              </a:rPr>
              <a:t>Ha-ha loser…</a:t>
            </a:r>
            <a:endParaRPr lang="en-US" sz="2400" dirty="0">
              <a:latin typeface="Baskerville Old Face" panose="02020602080505020303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31" b="97297" l="20000" r="717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1" y="844033"/>
            <a:ext cx="4029075" cy="5838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1600199" y="672515"/>
            <a:ext cx="1371600" cy="1167961"/>
          </a:xfrm>
          <a:prstGeom prst="wedgeRoundRectCallout">
            <a:avLst>
              <a:gd name="adj1" fmla="val -41086"/>
              <a:gd name="adj2" fmla="val 6943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Baskerville Old Face" panose="02020602080505020303" pitchFamily="18" charset="0"/>
              </a:rPr>
              <a:t>Let’s go into my office…</a:t>
            </a:r>
            <a:endParaRPr lang="en-US" sz="24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899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6797" y1="6145" x2="66797" y2="6145"/>
                        <a14:backgroundMark x1="48047" y1="32402" x2="48047" y2="324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1742779"/>
            <a:ext cx="6019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39063">
                        <a14:foregroundMark x1="8984" y1="20670" x2="8984" y2="20670"/>
                        <a14:foregroundMark x1="20313" y1="46369" x2="20313" y2="46369"/>
                        <a14:foregroundMark x1="20313" y1="36313" x2="20313" y2="36313"/>
                        <a14:foregroundMark x1="19922" y1="34078" x2="19922" y2="34078"/>
                        <a14:foregroundMark x1="23828" y1="31285" x2="23828" y2="31285"/>
                        <a14:foregroundMark x1="6250" y1="10056" x2="6250" y2="10056"/>
                        <a14:foregroundMark x1="22266" y1="61453" x2="21875" y2="63687"/>
                        <a14:foregroundMark x1="21484" y1="64246" x2="21484" y2="64246"/>
                        <a14:foregroundMark x1="20703" y1="65363" x2="20703" y2="65363"/>
                        <a14:foregroundMark x1="16016" y1="56425" x2="16016" y2="56425"/>
                        <a14:backgroundMark x1="74219" y1="22346" x2="74219" y2="22346"/>
                        <a14:backgroundMark x1="69141" y1="7263" x2="69141" y2="7263"/>
                        <a14:backgroundMark x1="64063" y1="17318" x2="64063" y2="17318"/>
                        <a14:backgroundMark x1="44922" y1="35196" x2="44922" y2="35196"/>
                        <a14:backgroundMark x1="67578" y1="45251" x2="67578" y2="45251"/>
                        <a14:backgroundMark x1="78906" y1="44134" x2="78906" y2="44134"/>
                        <a14:backgroundMark x1="79297" y1="44134" x2="79297" y2="44134"/>
                        <a14:backgroundMark x1="79297" y1="40782" x2="79297" y2="40782"/>
                        <a14:backgroundMark x1="73438" y1="36313" x2="73438" y2="36313"/>
                        <a14:backgroundMark x1="66406" y1="45251" x2="66406" y2="45251"/>
                        <a14:backgroundMark x1="73047" y1="36872" x2="73047" y2="36872"/>
                        <a14:backgroundMark x1="79688" y1="35196" x2="79688" y2="35196"/>
                        <a14:backgroundMark x1="79688" y1="37430" x2="79688" y2="37430"/>
                        <a14:backgroundMark x1="79688" y1="39106" x2="79688" y2="39106"/>
                        <a14:backgroundMark x1="64453" y1="42458" x2="64453" y2="42458"/>
                        <a14:backgroundMark x1="48047" y1="73743" x2="48047" y2="737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933" y="2108200"/>
            <a:ext cx="46482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6171" y="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Baskerville Old Face" panose="02020602080505020303" pitchFamily="18" charset="0"/>
              </a:rPr>
              <a:t>             Just Leave The Kid Alone</a:t>
            </a:r>
            <a:endParaRPr lang="en-US" sz="3200" b="1" i="1" dirty="0">
              <a:latin typeface="Baskerville Old Face" panose="02020602080505020303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7128933" y="-37777"/>
            <a:ext cx="1981200" cy="1780556"/>
          </a:xfrm>
          <a:prstGeom prst="wedgeRoundRectCallout">
            <a:avLst>
              <a:gd name="adj1" fmla="val -15438"/>
              <a:gd name="adj2" fmla="val 6049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Baskerville Old Face" panose="02020602080505020303" pitchFamily="18" charset="0"/>
              </a:rPr>
              <a:t>I'm leaving I have better things to do!</a:t>
            </a:r>
            <a:endParaRPr lang="en-US" sz="2400" dirty="0">
              <a:latin typeface="Baskerville Old Face" panose="02020602080505020303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31" b="97297" l="20000" r="717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1" y="844033"/>
            <a:ext cx="4029075" cy="5838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1600199" y="672515"/>
            <a:ext cx="1371600" cy="1167961"/>
          </a:xfrm>
          <a:prstGeom prst="wedgeRoundRectCallout">
            <a:avLst>
              <a:gd name="adj1" fmla="val -40746"/>
              <a:gd name="adj2" fmla="val 6961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Baskerville Old Face" panose="02020602080505020303" pitchFamily="18" charset="0"/>
              </a:rPr>
              <a:t>Your welcome</a:t>
            </a:r>
            <a:endParaRPr lang="en-US" sz="2400" dirty="0">
              <a:latin typeface="Baskerville Old Face" panose="02020602080505020303" pitchFamily="18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708274" y="2433489"/>
            <a:ext cx="1838326" cy="690710"/>
          </a:xfrm>
          <a:prstGeom prst="wedgeRoundRectCallout">
            <a:avLst>
              <a:gd name="adj1" fmla="val -33107"/>
              <a:gd name="adj2" fmla="val 7625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latin typeface="Baskerville Old Face" panose="02020602080505020303" pitchFamily="18" charset="0"/>
              </a:rPr>
              <a:t>Thank you.</a:t>
            </a:r>
            <a:endParaRPr lang="en-US" sz="2400" i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17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09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</TotalTime>
  <Words>490</Words>
  <Application>Microsoft Office PowerPoint</Application>
  <PresentationFormat>On-screen Show (4:3)</PresentationFormat>
  <Paragraphs>81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 A Up stander</vt:lpstr>
      <vt:lpstr>Be A Up stander</vt:lpstr>
      <vt:lpstr>Be A Up stander</vt:lpstr>
      <vt:lpstr>Be A Up stander</vt:lpstr>
      <vt:lpstr>Be A Up stander</vt:lpstr>
      <vt:lpstr>Be A Up stander</vt:lpstr>
      <vt:lpstr>Be A Up stander</vt:lpstr>
      <vt:lpstr>Be A Up stander</vt:lpstr>
      <vt:lpstr>Be A Up stander</vt:lpstr>
      <vt:lpstr>Be A Up stander</vt:lpstr>
      <vt:lpstr>Be A Up stander</vt:lpstr>
      <vt:lpstr>Be A Up stander</vt:lpstr>
      <vt:lpstr>PowerPoint Presentation</vt:lpstr>
      <vt:lpstr>You can Stand Up for Yourself </vt:lpstr>
      <vt:lpstr>You Can Stand Up For Yourself</vt:lpstr>
      <vt:lpstr>You can Stand Up for Yourself</vt:lpstr>
      <vt:lpstr>You can Stand Up for Yourself</vt:lpstr>
      <vt:lpstr>You can Stand Up for Yourself</vt:lpstr>
      <vt:lpstr>You can Stand Up for Yourself</vt:lpstr>
      <vt:lpstr>You can Stand Up for Yourself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34</cp:revision>
  <dcterms:created xsi:type="dcterms:W3CDTF">2016-12-15T15:24:18Z</dcterms:created>
  <dcterms:modified xsi:type="dcterms:W3CDTF">2016-12-21T16:29:17Z</dcterms:modified>
</cp:coreProperties>
</file>