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62C-3A7D-4BB6-8047-C3BC4CA90F8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DC-5930-42B9-9E3C-DB56096B5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6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62C-3A7D-4BB6-8047-C3BC4CA90F8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DC-5930-42B9-9E3C-DB56096B5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62C-3A7D-4BB6-8047-C3BC4CA90F8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DC-5930-42B9-9E3C-DB56096B5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62C-3A7D-4BB6-8047-C3BC4CA90F8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DC-5930-42B9-9E3C-DB56096B5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4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62C-3A7D-4BB6-8047-C3BC4CA90F8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DC-5930-42B9-9E3C-DB56096B5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3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62C-3A7D-4BB6-8047-C3BC4CA90F8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DC-5930-42B9-9E3C-DB56096B5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5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62C-3A7D-4BB6-8047-C3BC4CA90F8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DC-5930-42B9-9E3C-DB56096B5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62C-3A7D-4BB6-8047-C3BC4CA90F8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DC-5930-42B9-9E3C-DB56096B5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62C-3A7D-4BB6-8047-C3BC4CA90F8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DC-5930-42B9-9E3C-DB56096B5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2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62C-3A7D-4BB6-8047-C3BC4CA90F8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DC-5930-42B9-9E3C-DB56096B5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E62C-3A7D-4BB6-8047-C3BC4CA90F8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DC-5930-42B9-9E3C-DB56096B5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1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E62C-3A7D-4BB6-8047-C3BC4CA90F80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63DC-5930-42B9-9E3C-DB56096B5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6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Tell A Bully To </a:t>
            </a:r>
            <a:r>
              <a:rPr lang="en-US" dirty="0" smtClean="0"/>
              <a:t>Stop</a:t>
            </a:r>
            <a:br>
              <a:rPr lang="en-US" dirty="0" smtClean="0"/>
            </a:br>
            <a:r>
              <a:rPr lang="en-US" dirty="0" smtClean="0"/>
              <a:t>By: Salah </a:t>
            </a:r>
            <a:r>
              <a:rPr lang="en-US" dirty="0" err="1" smtClean="0"/>
              <a:t>Murshed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5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31729"/>
            <a:ext cx="2286000" cy="35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0" r="100000">
                        <a14:foregroundMark x1="60148" y1="37000" x2="6014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3276600"/>
            <a:ext cx="2581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3855" y="3009317"/>
            <a:ext cx="2185998" cy="33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52914" y="1963073"/>
            <a:ext cx="1143000" cy="1214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2286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STOP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483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Tell A Bully To Stop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5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08580"/>
            <a:ext cx="2286000" cy="35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0" r="100000">
                        <a14:foregroundMark x1="60148" y1="37000" x2="6014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0725" y="3276600"/>
            <a:ext cx="2581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3100387"/>
            <a:ext cx="206861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00" l="0" r="98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6617" y="3038294"/>
            <a:ext cx="295134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19800" y="2286000"/>
            <a:ext cx="2286000" cy="752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66617" y="2438400"/>
            <a:ext cx="198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What's going on kids?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0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Tell A Bully To Stop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5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08580"/>
            <a:ext cx="2286000" cy="35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0" r="100000">
                        <a14:foregroundMark x1="60148" y1="37000" x2="6014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0725" y="3276600"/>
            <a:ext cx="2581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3100387"/>
            <a:ext cx="206861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00" l="0" r="98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6617" y="3038294"/>
            <a:ext cx="295134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30418" y="2156286"/>
            <a:ext cx="2286000" cy="752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0026" y="2209267"/>
            <a:ext cx="198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Affef</a:t>
            </a:r>
            <a:r>
              <a:rPr lang="en-US" dirty="0" smtClean="0"/>
              <a:t> is bullying </a:t>
            </a:r>
            <a:r>
              <a:rPr lang="en-US" dirty="0" err="1" smtClean="0"/>
              <a:t>Younis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0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Tell A Bully To Stop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5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08580"/>
            <a:ext cx="2286000" cy="35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0" r="100000">
                        <a14:foregroundMark x1="60148" y1="37000" x2="6014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0725" y="3276600"/>
            <a:ext cx="2581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3100387"/>
            <a:ext cx="206861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00" l="0" r="98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6617" y="3038294"/>
            <a:ext cx="295134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791200" y="2181903"/>
            <a:ext cx="2286000" cy="752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0808" y="2234884"/>
            <a:ext cx="198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Affef</a:t>
            </a:r>
            <a:r>
              <a:rPr lang="en-US" dirty="0" smtClean="0"/>
              <a:t> in my office.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Walk Away From A Fight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54968"/>
            <a:ext cx="2286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63725"/>
            <a:ext cx="20669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329423" y="1024046"/>
            <a:ext cx="1676400" cy="64452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5623" y="1024046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Salah, Why did you snitch 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864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Walk Away From A Fight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54968"/>
            <a:ext cx="2286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63725"/>
            <a:ext cx="20669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3527264" y="1204855"/>
            <a:ext cx="1676400" cy="64452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122041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had to, </a:t>
            </a:r>
            <a:r>
              <a:rPr lang="en-US" sz="1600" dirty="0" err="1" smtClean="0"/>
              <a:t>Affef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190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Walk Away From A Fight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65" y="1839611"/>
            <a:ext cx="2286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63725"/>
            <a:ext cx="20669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7032584" y="904404"/>
            <a:ext cx="1823012" cy="93520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2584" y="1052689"/>
            <a:ext cx="1685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Wanna</a:t>
            </a:r>
            <a:r>
              <a:rPr lang="en-US" sz="1600" dirty="0" smtClean="0"/>
              <a:t> fight ? I will </a:t>
            </a:r>
            <a:r>
              <a:rPr lang="en-US" sz="1600" dirty="0" smtClean="0"/>
              <a:t>beat you up.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96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Walk Away From A Fight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65" y="1839611"/>
            <a:ext cx="2286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863725"/>
            <a:ext cx="20669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28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"/>
    </mc:Choice>
    <mc:Fallback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Walk Away From A Fight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65" y="1839611"/>
            <a:ext cx="2286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2437" y="1873371"/>
            <a:ext cx="20669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8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"/>
    </mc:Choice>
    <mc:Fallback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Walk Away From A Fight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65" y="1839611"/>
            <a:ext cx="2286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1888802"/>
            <a:ext cx="20669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34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"/>
    </mc:Choice>
    <mc:Fallback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Walk Away From A Fight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65" y="1839611"/>
            <a:ext cx="2286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2010267"/>
            <a:ext cx="20669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49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"/>
    </mc:Choice>
    <mc:Fallback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Tell A Bully To Stop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5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31729"/>
            <a:ext cx="2286000" cy="35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0" r="100000">
                        <a14:foregroundMark x1="60148" y1="37000" x2="6014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3276600"/>
            <a:ext cx="2581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86400" y="1928915"/>
            <a:ext cx="1669648" cy="1214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0177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0177" y="2133600"/>
            <a:ext cx="130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Younis</a:t>
            </a:r>
            <a:r>
              <a:rPr lang="en-US" dirty="0" smtClean="0"/>
              <a:t> your so fat.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7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Walk Away From A Fight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65" y="1839611"/>
            <a:ext cx="2286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1825624"/>
            <a:ext cx="20669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09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"/>
    </mc:Choice>
    <mc:Fallback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Walk Away From A Fight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65" y="1839611"/>
            <a:ext cx="2286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1825624"/>
            <a:ext cx="20669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22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"/>
    </mc:Choice>
    <mc:Fallback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Walk Away From A Fight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65" y="1839611"/>
            <a:ext cx="2286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09600" y="1825624"/>
            <a:ext cx="20669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97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Walk Away From A Fight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65" y="1839611"/>
            <a:ext cx="2286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49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"/>
    </mc:Choice>
    <mc:Fallback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0669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2400" y1="33200" x2="4240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1"/>
            <a:ext cx="39433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2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0669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2400" y1="33200" x2="4240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1"/>
            <a:ext cx="39433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533400" y="2209800"/>
            <a:ext cx="1981200" cy="1066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" y="228153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Dad, </a:t>
            </a:r>
            <a:r>
              <a:rPr lang="en-US" dirty="0" err="1" smtClean="0"/>
              <a:t>Affef</a:t>
            </a:r>
            <a:r>
              <a:rPr lang="en-US" dirty="0" smtClean="0"/>
              <a:t> is bullying me and </a:t>
            </a:r>
            <a:r>
              <a:rPr lang="en-US" dirty="0" err="1" smtClean="0"/>
              <a:t>Younis</a:t>
            </a:r>
            <a:r>
              <a:rPr lang="en-US" dirty="0" smtClean="0"/>
              <a:t> in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7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0669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2400" y1="33200" x2="4240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1"/>
            <a:ext cx="39433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581400" y="1676400"/>
            <a:ext cx="1981200" cy="1066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95700" y="174813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will go to </a:t>
            </a:r>
            <a:r>
              <a:rPr lang="en-US" dirty="0" err="1"/>
              <a:t>Y</a:t>
            </a:r>
            <a:r>
              <a:rPr lang="en-US" dirty="0" err="1" smtClean="0"/>
              <a:t>ounis’s</a:t>
            </a:r>
            <a:r>
              <a:rPr lang="en-US" dirty="0" smtClean="0"/>
              <a:t> dad and tell him about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1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0669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2400" y1="33200" x2="4240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1"/>
            <a:ext cx="39433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50448" y="2209800"/>
            <a:ext cx="1981200" cy="1066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5585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 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3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400" y1="33200" x2="4240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93">
                        <a14:foregroundMark x1="47878" y1="28615" x2="47878" y2="28615"/>
                        <a14:foregroundMark x1="44096" y1="17692" x2="44096" y2="1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3956354"/>
            <a:ext cx="2133601" cy="255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858000" y="3086099"/>
            <a:ext cx="1371600" cy="6857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32443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Hi, Nasser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3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400" y1="33200" x2="4240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93">
                        <a14:foregroundMark x1="47878" y1="28615" x2="47878" y2="28615"/>
                        <a14:foregroundMark x1="44096" y1="17692" x2="44096" y2="1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3956354"/>
            <a:ext cx="2133601" cy="255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038600" y="3086099"/>
            <a:ext cx="1371600" cy="6857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8025" y="32443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0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Tell A Bully To Stop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5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31729"/>
            <a:ext cx="2286000" cy="35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0" r="100000">
                        <a14:foregroundMark x1="60148" y1="37000" x2="6014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3276600"/>
            <a:ext cx="2581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86400" y="1928915"/>
            <a:ext cx="1669648" cy="1214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0177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0177" y="2133600"/>
            <a:ext cx="130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Younis</a:t>
            </a:r>
            <a:r>
              <a:rPr lang="en-US" dirty="0" smtClean="0"/>
              <a:t> your so fat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71800" y="1901596"/>
            <a:ext cx="1752600" cy="1508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4101" y="2133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What's wrong with eating I am hungry.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2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400" y1="33200" x2="4240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93">
                        <a14:foregroundMark x1="47878" y1="28615" x2="47878" y2="28615"/>
                        <a14:foregroundMark x1="44096" y1="17692" x2="44096" y2="1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3956354"/>
            <a:ext cx="2133601" cy="255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781800" y="2237839"/>
            <a:ext cx="1905000" cy="14317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06710" y="2292004"/>
            <a:ext cx="165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Your son and my son are getting bullied in school want to go tell the principle.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378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400" y1="33200" x2="4240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93">
                        <a14:foregroundMark x1="47878" y1="28615" x2="47878" y2="28615"/>
                        <a14:foregroundMark x1="44096" y1="17692" x2="44096" y2="1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3956354"/>
            <a:ext cx="2133601" cy="255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940937" y="3017914"/>
            <a:ext cx="1262123" cy="71588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25410" y="3136960"/>
            <a:ext cx="893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80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84" cy="68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400" y1="33200" x2="4240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787927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93">
                        <a14:foregroundMark x1="47878" y1="28615" x2="47878" y2="28615"/>
                        <a14:foregroundMark x1="44096" y1="17692" x2="44096" y2="1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6354"/>
            <a:ext cx="2133601" cy="255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476500" y="2819400"/>
            <a:ext cx="1447800" cy="96852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1" y="298049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Hi, Mr. </a:t>
            </a:r>
            <a:r>
              <a:rPr lang="en-US" dirty="0" err="1" smtClean="0"/>
              <a:t>Jaber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98065"/>
            <a:ext cx="2951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68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84" cy="68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400" y1="33200" x2="4240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787927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93">
                        <a14:foregroundMark x1="47878" y1="28615" x2="47878" y2="28615"/>
                        <a14:foregroundMark x1="44096" y1="17692" x2="44096" y2="1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6354"/>
            <a:ext cx="2133601" cy="255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5780881" y="2335135"/>
            <a:ext cx="1447800" cy="96852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43217" y="2634732"/>
            <a:ext cx="77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98065"/>
            <a:ext cx="2951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1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84" cy="68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400" y1="33200" x2="4240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787927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93">
                        <a14:foregroundMark x1="47878" y1="28615" x2="47878" y2="28615"/>
                        <a14:foregroundMark x1="44096" y1="17692" x2="44096" y2="1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6354"/>
            <a:ext cx="2133601" cy="255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637435" y="2913801"/>
            <a:ext cx="1447800" cy="96852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37435" y="2967177"/>
            <a:ext cx="144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Your student </a:t>
            </a:r>
            <a:r>
              <a:rPr lang="en-US" sz="1600" dirty="0" err="1" smtClean="0"/>
              <a:t>Affef</a:t>
            </a:r>
            <a:r>
              <a:rPr lang="en-US" sz="1600" dirty="0" smtClean="0"/>
              <a:t> is bullying my son Salah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98065"/>
            <a:ext cx="2951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54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84" cy="68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400" y1="33200" x2="4240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787927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93">
                        <a14:foregroundMark x1="47878" y1="28615" x2="47878" y2="28615"/>
                        <a14:foregroundMark x1="44096" y1="17692" x2="44096" y2="1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6354"/>
            <a:ext cx="2133601" cy="255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09600" y="2860424"/>
            <a:ext cx="1447800" cy="96852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0820" y="290706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my son </a:t>
            </a:r>
            <a:r>
              <a:rPr lang="en-US" dirty="0" err="1" smtClean="0"/>
              <a:t>Younis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98064"/>
            <a:ext cx="2951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53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84" cy="68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400" y1="33200" x2="42400" y2="3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787927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93">
                        <a14:foregroundMark x1="47878" y1="28615" x2="47878" y2="28615"/>
                        <a14:foregroundMark x1="44096" y1="17692" x2="44096" y2="1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6354"/>
            <a:ext cx="2133601" cy="255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096000" y="2267470"/>
            <a:ext cx="1524000" cy="10772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79411" y="2267469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am going to suspend him and talk to his dad.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98064"/>
            <a:ext cx="2951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02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9"/>
            <a:ext cx="9150784" cy="68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082304" y="2838032"/>
            <a:ext cx="1309095" cy="59350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79411" y="293806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Hello, </a:t>
            </a:r>
            <a:r>
              <a:rPr lang="en-US" sz="1600" dirty="0" err="1" smtClean="0"/>
              <a:t>Sufyan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98064"/>
            <a:ext cx="2951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08369"/>
            <a:ext cx="3118524" cy="311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67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9"/>
            <a:ext cx="9150784" cy="68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2701202" y="2904211"/>
            <a:ext cx="1902162" cy="49385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5192" y="2952024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Hello, Mr</a:t>
            </a:r>
            <a:r>
              <a:rPr lang="en-US" sz="1600" dirty="0" smtClean="0"/>
              <a:t>. </a:t>
            </a:r>
            <a:r>
              <a:rPr lang="en-US" sz="1600" dirty="0" err="1" smtClean="0"/>
              <a:t>Jaber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98064"/>
            <a:ext cx="2951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08369"/>
            <a:ext cx="3118524" cy="311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85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9"/>
            <a:ext cx="9150784" cy="68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</a:t>
            </a:r>
            <a:r>
              <a:rPr lang="en-US" dirty="0" smtClean="0"/>
              <a:t>Keep It A Secret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867400" y="2150478"/>
            <a:ext cx="2362200" cy="124758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93553" y="2152406"/>
            <a:ext cx="2163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Your son </a:t>
            </a:r>
            <a:r>
              <a:rPr lang="en-US" sz="1600" dirty="0" err="1" smtClean="0"/>
              <a:t>Affef</a:t>
            </a:r>
            <a:r>
              <a:rPr lang="en-US" sz="1600" dirty="0" smtClean="0"/>
              <a:t> keeps on bullying kids. And I have to suspend him for 5 days.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98064"/>
            <a:ext cx="29511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08369"/>
            <a:ext cx="3118524" cy="311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26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Tell A Bully To Stop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5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31729"/>
            <a:ext cx="2286000" cy="35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0" r="100000">
                        <a14:foregroundMark x1="60148" y1="37000" x2="6014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7054" y="3277565"/>
            <a:ext cx="2581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88329" y="1842784"/>
            <a:ext cx="1669648" cy="1214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0177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71112" y="2133600"/>
            <a:ext cx="130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always eating.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4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Tell A Bully To Stop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5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51" y="2908580"/>
            <a:ext cx="2286000" cy="35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0" r="100000">
                        <a14:foregroundMark x1="60148" y1="37000" x2="6014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3276600"/>
            <a:ext cx="2581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76600" y="1524000"/>
            <a:ext cx="1669648" cy="1678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0177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1718101"/>
            <a:ext cx="1469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do you care if I eat ? you want some.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0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Tell A Bully To Stop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5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51" y="2908580"/>
            <a:ext cx="2286000" cy="35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0" r="100000">
                        <a14:foregroundMark x1="60148" y1="37000" x2="6014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3276600"/>
            <a:ext cx="2581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965" y="1371600"/>
            <a:ext cx="1669648" cy="1678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20451" y="1828800"/>
            <a:ext cx="131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Save some for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7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Tell A Bully To Stop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5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51" y="2908580"/>
            <a:ext cx="2286000" cy="35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0" r="100000">
                        <a14:foregroundMark x1="60148" y1="37000" x2="6014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3276600"/>
            <a:ext cx="2581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100387"/>
            <a:ext cx="206861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1905000"/>
            <a:ext cx="1752600" cy="1195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6365" y="2041028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Affef</a:t>
            </a:r>
            <a:r>
              <a:rPr lang="en-US" dirty="0" smtClean="0"/>
              <a:t>  why do you always bully kids?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1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Tell A Bully To Stop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5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51" y="2908580"/>
            <a:ext cx="2286000" cy="35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0" r="100000">
                        <a14:foregroundMark x1="60148" y1="37000" x2="6014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3276600"/>
            <a:ext cx="2581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100387"/>
            <a:ext cx="206861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1905000"/>
            <a:ext cx="1752600" cy="1195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6365" y="217952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 BULLYING YOUNIS.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9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Tell A Bully To Stop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5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51" y="2908580"/>
            <a:ext cx="2286000" cy="35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0" r="100000">
                        <a14:foregroundMark x1="60148" y1="37000" x2="6014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3276600"/>
            <a:ext cx="2581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100387"/>
            <a:ext cx="206861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1905000"/>
            <a:ext cx="1752600" cy="1195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6365" y="217952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 OR I WILL TELL Mr. </a:t>
            </a:r>
            <a:r>
              <a:rPr lang="en-US" dirty="0" err="1" smtClean="0"/>
              <a:t>Jaber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7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401</Words>
  <Application>Microsoft Office PowerPoint</Application>
  <PresentationFormat>On-screen Show (4:3)</PresentationFormat>
  <Paragraphs>74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Tell A Bully To Stop By: Salah Murshed</vt:lpstr>
      <vt:lpstr>Tell A Bully To Stop</vt:lpstr>
      <vt:lpstr>Tell A Bully To Stop</vt:lpstr>
      <vt:lpstr>Tell A Bully To Stop</vt:lpstr>
      <vt:lpstr>Tell A Bully To Stop</vt:lpstr>
      <vt:lpstr>Tell A Bully To Stop</vt:lpstr>
      <vt:lpstr>Tell A Bully To Stop</vt:lpstr>
      <vt:lpstr>Tell A Bully To Stop</vt:lpstr>
      <vt:lpstr>Tell A Bully To Stop</vt:lpstr>
      <vt:lpstr>Tell A Bully To Stop</vt:lpstr>
      <vt:lpstr>Tell A Bully To Stop</vt:lpstr>
      <vt:lpstr>Tell A Bully To Stop</vt:lpstr>
      <vt:lpstr>Walk Away From A Fight</vt:lpstr>
      <vt:lpstr>Walk Away From A Fight</vt:lpstr>
      <vt:lpstr>Walk Away From A Fight</vt:lpstr>
      <vt:lpstr>Walk Away From A Fight</vt:lpstr>
      <vt:lpstr>Walk Away From A Fight</vt:lpstr>
      <vt:lpstr>Walk Away From A Fight</vt:lpstr>
      <vt:lpstr>Walk Away From A Fight</vt:lpstr>
      <vt:lpstr>Walk Away From A Fight</vt:lpstr>
      <vt:lpstr>Walk Away From A Fight</vt:lpstr>
      <vt:lpstr>Walk Away From A Fight</vt:lpstr>
      <vt:lpstr>Walk Away From A Fight</vt:lpstr>
      <vt:lpstr>Never Keep It A Secret</vt:lpstr>
      <vt:lpstr>Never Keep It A Secret</vt:lpstr>
      <vt:lpstr>Never Keep It A Secret</vt:lpstr>
      <vt:lpstr>Never Keep It A Secret</vt:lpstr>
      <vt:lpstr>Never Keep It A Secret</vt:lpstr>
      <vt:lpstr>Never Keep It A Secret</vt:lpstr>
      <vt:lpstr>Never Keep It A Secret</vt:lpstr>
      <vt:lpstr>Never Keep It A Secret</vt:lpstr>
      <vt:lpstr>Never Keep It A Secret</vt:lpstr>
      <vt:lpstr>Never Keep It A Secret</vt:lpstr>
      <vt:lpstr>Never Keep It A Secret</vt:lpstr>
      <vt:lpstr>Never Keep It A Secret</vt:lpstr>
      <vt:lpstr>Never Keep It A Secret</vt:lpstr>
      <vt:lpstr>Never Keep It A Secret</vt:lpstr>
      <vt:lpstr>Never Keep It A Secret</vt:lpstr>
      <vt:lpstr>Never Keep It A Secret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 A Bully To Stop</dc:title>
  <dc:creator>Windows User</dc:creator>
  <cp:lastModifiedBy>Windows User</cp:lastModifiedBy>
  <cp:revision>18</cp:revision>
  <dcterms:created xsi:type="dcterms:W3CDTF">2016-12-15T18:08:39Z</dcterms:created>
  <dcterms:modified xsi:type="dcterms:W3CDTF">2016-12-21T18:44:25Z</dcterms:modified>
</cp:coreProperties>
</file>