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1C9-354D-4C3F-B3A0-C7BAC3BC67FB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C97D-10D8-496A-A94A-70DE13650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1C9-354D-4C3F-B3A0-C7BAC3BC67FB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C97D-10D8-496A-A94A-70DE13650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1C9-354D-4C3F-B3A0-C7BAC3BC67FB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C97D-10D8-496A-A94A-70DE13650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8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1C9-354D-4C3F-B3A0-C7BAC3BC67FB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C97D-10D8-496A-A94A-70DE13650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1C9-354D-4C3F-B3A0-C7BAC3BC67FB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C97D-10D8-496A-A94A-70DE13650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1C9-354D-4C3F-B3A0-C7BAC3BC67FB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C97D-10D8-496A-A94A-70DE13650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1C9-354D-4C3F-B3A0-C7BAC3BC67FB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C97D-10D8-496A-A94A-70DE13650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1C9-354D-4C3F-B3A0-C7BAC3BC67FB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C97D-10D8-496A-A94A-70DE13650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7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1C9-354D-4C3F-B3A0-C7BAC3BC67FB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C97D-10D8-496A-A94A-70DE13650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1C9-354D-4C3F-B3A0-C7BAC3BC67FB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C97D-10D8-496A-A94A-70DE13650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91C9-354D-4C3F-B3A0-C7BAC3BC67FB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C97D-10D8-496A-A94A-70DE13650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991C9-354D-4C3F-B3A0-C7BAC3BC67FB}" type="datetimeFigureOut">
              <a:rPr lang="en-US" smtClean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4C97D-10D8-496A-A94A-70DE13650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1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61941" y="3886200"/>
            <a:ext cx="1905000" cy="13809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" y="0"/>
            <a:ext cx="913288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8229600" cy="944562"/>
          </a:xfrm>
        </p:spPr>
        <p:txBody>
          <a:bodyPr/>
          <a:lstStyle/>
          <a:p>
            <a:r>
              <a:rPr lang="en-US" dirty="0" smtClean="0"/>
              <a:t>Be the bigger person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6" b="99787" l="0" r="98592">
                        <a14:backgroundMark x1="15845" y1="50213" x2="15845" y2="50213"/>
                        <a14:backgroundMark x1="87676" y1="47234" x2="87676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3785" y="4308901"/>
            <a:ext cx="1910714" cy="318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3733800" y="3233828"/>
            <a:ext cx="2286000" cy="2057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weather is beautiful but I cant get that bully off my mind.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4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" y="457200"/>
            <a:ext cx="8229600" cy="1143000"/>
          </a:xfrm>
        </p:spPr>
        <p:txBody>
          <a:bodyPr/>
          <a:lstStyle/>
          <a:p>
            <a:r>
              <a:rPr lang="en-US" dirty="0" smtClean="0"/>
              <a:t>Don’t keep it a secret.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" b="100000" l="0" r="98861">
                        <a14:foregroundMark x1="51797" y1="24538" x2="50131" y2="38615"/>
                        <a14:foregroundMark x1="51797" y1="28923" x2="51797" y2="40077"/>
                        <a14:foregroundMark x1="52323" y1="29385" x2="60649" y2="29846"/>
                        <a14:foregroundMark x1="75110" y1="27462" x2="66258" y2="38615"/>
                        <a14:foregroundMark x1="70114" y1="31846" x2="76249" y2="37154"/>
                        <a14:foregroundMark x1="27344" y1="62000" x2="22349" y2="78615"/>
                        <a14:foregroundMark x1="15688" y1="74692" x2="35670" y2="75154"/>
                        <a14:foregroundMark x1="47327" y1="88846" x2="48466" y2="93692"/>
                        <a14:foregroundMark x1="30675" y1="86846" x2="30675" y2="92692"/>
                        <a14:foregroundMark x1="39001" y1="85385" x2="39001" y2="94154"/>
                        <a14:foregroundMark x1="54601" y1="88308" x2="54601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" y="3429000"/>
            <a:ext cx="2362200" cy="29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303" y1="26308" x2="50909" y2="39462"/>
                        <a14:foregroundMark x1="64502" y1="18615" x2="63290" y2="36769"/>
                        <a14:foregroundMark x1="37922" y1="48308" x2="47186" y2="66385"/>
                        <a14:foregroundMark x1="58961" y1="52692" x2="40433" y2="69154"/>
                        <a14:foregroundMark x1="88052" y1="9308" x2="83030" y2="1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24" y="1524000"/>
            <a:ext cx="405054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914400" y="1809750"/>
            <a:ext cx="2667000" cy="180448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Haven't you done enough John.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8"/>
            <a:ext cx="8229600" cy="1143000"/>
          </a:xfrm>
        </p:spPr>
        <p:txBody>
          <a:bodyPr/>
          <a:lstStyle/>
          <a:p>
            <a:r>
              <a:rPr lang="en-US" dirty="0" smtClean="0"/>
              <a:t>Don’t keep it a secret.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" b="100000" l="0" r="98861">
                        <a14:foregroundMark x1="51797" y1="24538" x2="50131" y2="38615"/>
                        <a14:foregroundMark x1="51797" y1="28923" x2="51797" y2="40077"/>
                        <a14:foregroundMark x1="52323" y1="29385" x2="60649" y2="29846"/>
                        <a14:foregroundMark x1="75110" y1="27462" x2="66258" y2="38615"/>
                        <a14:foregroundMark x1="70114" y1="31846" x2="76249" y2="37154"/>
                        <a14:foregroundMark x1="27344" y1="62000" x2="22349" y2="78615"/>
                        <a14:foregroundMark x1="15688" y1="74692" x2="35670" y2="75154"/>
                        <a14:foregroundMark x1="47327" y1="88846" x2="48466" y2="93692"/>
                        <a14:foregroundMark x1="30675" y1="86846" x2="30675" y2="92692"/>
                        <a14:foregroundMark x1="39001" y1="85385" x2="39001" y2="94154"/>
                        <a14:foregroundMark x1="54601" y1="88308" x2="54601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" y="3429000"/>
            <a:ext cx="2362200" cy="29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303" y1="26308" x2="50909" y2="39462"/>
                        <a14:foregroundMark x1="64502" y1="18615" x2="63290" y2="36769"/>
                        <a14:foregroundMark x1="37922" y1="48308" x2="47186" y2="66385"/>
                        <a14:foregroundMark x1="58961" y1="52692" x2="40433" y2="69154"/>
                        <a14:foregroundMark x1="88052" y1="9308" x2="83030" y2="1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71700"/>
            <a:ext cx="405054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4706862" y="1053830"/>
            <a:ext cx="1846338" cy="14127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I'm not done yet josh.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8"/>
            <a:ext cx="8229600" cy="1143000"/>
          </a:xfrm>
        </p:spPr>
        <p:txBody>
          <a:bodyPr/>
          <a:lstStyle/>
          <a:p>
            <a:r>
              <a:rPr lang="en-US" dirty="0" smtClean="0"/>
              <a:t>Don’t keep it a secret.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" b="100000" l="0" r="98861">
                        <a14:foregroundMark x1="51797" y1="24538" x2="50131" y2="38615"/>
                        <a14:foregroundMark x1="51797" y1="28923" x2="51797" y2="40077"/>
                        <a14:foregroundMark x1="52323" y1="29385" x2="60649" y2="29846"/>
                        <a14:foregroundMark x1="75110" y1="27462" x2="66258" y2="38615"/>
                        <a14:foregroundMark x1="70114" y1="31846" x2="76249" y2="37154"/>
                        <a14:foregroundMark x1="27344" y1="62000" x2="22349" y2="78615"/>
                        <a14:foregroundMark x1="15688" y1="74692" x2="35670" y2="75154"/>
                        <a14:foregroundMark x1="47327" y1="88846" x2="48466" y2="93692"/>
                        <a14:foregroundMark x1="30675" y1="86846" x2="30675" y2="92692"/>
                        <a14:foregroundMark x1="39001" y1="85385" x2="39001" y2="94154"/>
                        <a14:foregroundMark x1="54601" y1="88308" x2="54601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" y="3429000"/>
            <a:ext cx="2362200" cy="29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303" y1="26308" x2="50909" y2="39462"/>
                        <a14:foregroundMark x1="64502" y1="18615" x2="63290" y2="36769"/>
                        <a14:foregroundMark x1="37922" y1="48308" x2="47186" y2="66385"/>
                        <a14:foregroundMark x1="58961" y1="52692" x2="40433" y2="69154"/>
                        <a14:foregroundMark x1="88052" y1="9308" x2="83030" y2="1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39613"/>
            <a:ext cx="405054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7188" y1="53750" x2="57188" y2="53750"/>
                        <a14:foregroundMark x1="55313" y1="53750" x2="55313" y2="53750"/>
                        <a14:backgroundMark x1="25938" y1="90625" x2="25938" y2="90625"/>
                        <a14:backgroundMark x1="5625" y1="12188" x2="5625" y2="12188"/>
                        <a14:backgroundMark x1="45000" y1="14063" x2="45000" y2="14063"/>
                        <a14:backgroundMark x1="44375" y1="24375" x2="44375" y2="24375"/>
                        <a14:backgroundMark x1="45000" y1="30625" x2="45000" y2="30625"/>
                        <a14:backgroundMark x1="19688" y1="57500" x2="19688" y2="57500"/>
                        <a14:backgroundMark x1="32813" y1="39063" x2="32813" y2="39063"/>
                        <a14:backgroundMark x1="24063" y1="78750" x2="24063" y2="78750"/>
                        <a14:backgroundMark x1="21563" y1="85000" x2="21563" y2="85000"/>
                        <a14:backgroundMark x1="21563" y1="70313" x2="21563" y2="70313"/>
                        <a14:backgroundMark x1="5625" y1="63438" x2="5625" y2="63438"/>
                        <a14:backgroundMark x1="5625" y1="63438" x2="9375" y2="62187"/>
                        <a14:backgroundMark x1="32188" y1="64688" x2="32188" y2="64688"/>
                        <a14:backgroundMark x1="36875" y1="64688" x2="37500" y2="60625"/>
                        <a14:backgroundMark x1="37500" y1="56250" x2="32188" y2="1563"/>
                        <a14:backgroundMark x1="25313" y1="85625" x2="24063" y2="10938"/>
                        <a14:backgroundMark x1="94375" y1="76250" x2="91563" y2="7187"/>
                        <a14:backgroundMark x1="93438" y1="14063" x2="43750" y2="7813"/>
                        <a14:backgroundMark x1="50938" y1="81250" x2="50313" y2="14688"/>
                        <a14:backgroundMark x1="55937" y1="79375" x2="58438" y2="56875"/>
                        <a14:backgroundMark x1="66250" y1="51875" x2="52812" y2="3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54" y="2321263"/>
            <a:ext cx="3914378" cy="39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324600" y="1565456"/>
            <a:ext cx="2057400" cy="12222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boys good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8"/>
            <a:ext cx="8229600" cy="1143000"/>
          </a:xfrm>
        </p:spPr>
        <p:txBody>
          <a:bodyPr/>
          <a:lstStyle/>
          <a:p>
            <a:r>
              <a:rPr lang="en-US" dirty="0" smtClean="0"/>
              <a:t>Don’t keep it a secret.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" b="100000" l="0" r="98861">
                        <a14:foregroundMark x1="51797" y1="24538" x2="50131" y2="38615"/>
                        <a14:foregroundMark x1="51797" y1="28923" x2="51797" y2="40077"/>
                        <a14:foregroundMark x1="52323" y1="29385" x2="60649" y2="29846"/>
                        <a14:foregroundMark x1="75110" y1="27462" x2="66258" y2="38615"/>
                        <a14:foregroundMark x1="70114" y1="31846" x2="76249" y2="37154"/>
                        <a14:foregroundMark x1="27344" y1="62000" x2="22349" y2="78615"/>
                        <a14:foregroundMark x1="15688" y1="74692" x2="35670" y2="75154"/>
                        <a14:foregroundMark x1="47327" y1="88846" x2="48466" y2="93692"/>
                        <a14:foregroundMark x1="30675" y1="86846" x2="30675" y2="92692"/>
                        <a14:foregroundMark x1="39001" y1="85385" x2="39001" y2="94154"/>
                        <a14:foregroundMark x1="54601" y1="88308" x2="54601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" y="3429000"/>
            <a:ext cx="2362200" cy="29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303" y1="26308" x2="50909" y2="39462"/>
                        <a14:foregroundMark x1="64502" y1="18615" x2="63290" y2="36769"/>
                        <a14:foregroundMark x1="37922" y1="48308" x2="47186" y2="66385"/>
                        <a14:foregroundMark x1="58961" y1="52692" x2="40433" y2="69154"/>
                        <a14:foregroundMark x1="88052" y1="9308" x2="83030" y2="1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64354"/>
            <a:ext cx="405054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7188" y1="53750" x2="57188" y2="53750"/>
                        <a14:foregroundMark x1="55313" y1="53750" x2="55313" y2="53750"/>
                        <a14:backgroundMark x1="25938" y1="90625" x2="25938" y2="90625"/>
                        <a14:backgroundMark x1="5625" y1="12188" x2="5625" y2="12188"/>
                        <a14:backgroundMark x1="45000" y1="14063" x2="45000" y2="14063"/>
                        <a14:backgroundMark x1="44375" y1="24375" x2="44375" y2="24375"/>
                        <a14:backgroundMark x1="45000" y1="30625" x2="45000" y2="30625"/>
                        <a14:backgroundMark x1="19688" y1="57500" x2="19688" y2="57500"/>
                        <a14:backgroundMark x1="32813" y1="39063" x2="32813" y2="39063"/>
                        <a14:backgroundMark x1="24063" y1="78750" x2="24063" y2="78750"/>
                        <a14:backgroundMark x1="21563" y1="85000" x2="21563" y2="85000"/>
                        <a14:backgroundMark x1="21563" y1="70313" x2="21563" y2="70313"/>
                        <a14:backgroundMark x1="5625" y1="63438" x2="5625" y2="63438"/>
                        <a14:backgroundMark x1="5625" y1="63438" x2="9375" y2="62187"/>
                        <a14:backgroundMark x1="32188" y1="64688" x2="32188" y2="64688"/>
                        <a14:backgroundMark x1="36875" y1="64688" x2="37500" y2="60625"/>
                        <a14:backgroundMark x1="37500" y1="56250" x2="32188" y2="1563"/>
                        <a14:backgroundMark x1="25313" y1="85625" x2="24063" y2="10938"/>
                        <a14:backgroundMark x1="94375" y1="76250" x2="91563" y2="7187"/>
                        <a14:backgroundMark x1="93438" y1="14063" x2="43750" y2="7813"/>
                        <a14:backgroundMark x1="50938" y1="81250" x2="50313" y2="14688"/>
                        <a14:backgroundMark x1="55937" y1="79375" x2="58438" y2="56875"/>
                        <a14:backgroundMark x1="66250" y1="51875" x2="52812" y2="3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54" y="2321263"/>
            <a:ext cx="3914378" cy="39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3820014" y="941864"/>
            <a:ext cx="1796672" cy="9887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 were fine.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8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8"/>
            <a:ext cx="8229600" cy="1143000"/>
          </a:xfrm>
        </p:spPr>
        <p:txBody>
          <a:bodyPr/>
          <a:lstStyle/>
          <a:p>
            <a:r>
              <a:rPr lang="en-US" dirty="0" smtClean="0"/>
              <a:t>Don’t keep it a secret.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" b="100000" l="0" r="98861">
                        <a14:foregroundMark x1="51797" y1="24538" x2="50131" y2="38615"/>
                        <a14:foregroundMark x1="51797" y1="28923" x2="51797" y2="40077"/>
                        <a14:foregroundMark x1="52323" y1="29385" x2="60649" y2="29846"/>
                        <a14:foregroundMark x1="75110" y1="27462" x2="66258" y2="38615"/>
                        <a14:foregroundMark x1="70114" y1="31846" x2="76249" y2="37154"/>
                        <a14:foregroundMark x1="27344" y1="62000" x2="22349" y2="78615"/>
                        <a14:foregroundMark x1="15688" y1="74692" x2="35670" y2="75154"/>
                        <a14:foregroundMark x1="47327" y1="88846" x2="48466" y2="93692"/>
                        <a14:foregroundMark x1="30675" y1="86846" x2="30675" y2="92692"/>
                        <a14:foregroundMark x1="39001" y1="85385" x2="39001" y2="94154"/>
                        <a14:foregroundMark x1="54601" y1="88308" x2="54601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" y="3429000"/>
            <a:ext cx="2362200" cy="29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303" y1="26308" x2="50909" y2="39462"/>
                        <a14:foregroundMark x1="64502" y1="18615" x2="63290" y2="36769"/>
                        <a14:foregroundMark x1="37922" y1="48308" x2="47186" y2="66385"/>
                        <a14:foregroundMark x1="58961" y1="52692" x2="40433" y2="69154"/>
                        <a14:foregroundMark x1="88052" y1="9308" x2="83030" y2="1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64354"/>
            <a:ext cx="405054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7188" y1="53750" x2="57188" y2="53750"/>
                        <a14:foregroundMark x1="55313" y1="53750" x2="55313" y2="53750"/>
                        <a14:backgroundMark x1="25938" y1="90625" x2="25938" y2="90625"/>
                        <a14:backgroundMark x1="5625" y1="12188" x2="5625" y2="12188"/>
                        <a14:backgroundMark x1="45000" y1="14063" x2="45000" y2="14063"/>
                        <a14:backgroundMark x1="44375" y1="24375" x2="44375" y2="24375"/>
                        <a14:backgroundMark x1="45000" y1="30625" x2="45000" y2="30625"/>
                        <a14:backgroundMark x1="19688" y1="57500" x2="19688" y2="57500"/>
                        <a14:backgroundMark x1="32813" y1="39063" x2="32813" y2="39063"/>
                        <a14:backgroundMark x1="24063" y1="78750" x2="24063" y2="78750"/>
                        <a14:backgroundMark x1="21563" y1="85000" x2="21563" y2="85000"/>
                        <a14:backgroundMark x1="21563" y1="70313" x2="21563" y2="70313"/>
                        <a14:backgroundMark x1="5625" y1="63438" x2="5625" y2="63438"/>
                        <a14:backgroundMark x1="5625" y1="63438" x2="9375" y2="62187"/>
                        <a14:backgroundMark x1="32188" y1="64688" x2="32188" y2="64688"/>
                        <a14:backgroundMark x1="36875" y1="64688" x2="37500" y2="60625"/>
                        <a14:backgroundMark x1="37500" y1="56250" x2="32188" y2="1563"/>
                        <a14:backgroundMark x1="25313" y1="85625" x2="24063" y2="10938"/>
                        <a14:backgroundMark x1="94375" y1="76250" x2="91563" y2="7187"/>
                        <a14:backgroundMark x1="93438" y1="14063" x2="43750" y2="7813"/>
                        <a14:backgroundMark x1="50938" y1="81250" x2="50313" y2="14688"/>
                        <a14:backgroundMark x1="55937" y1="79375" x2="58438" y2="56875"/>
                        <a14:backgroundMark x1="66250" y1="51875" x2="52812" y2="3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54" y="2321263"/>
            <a:ext cx="3914378" cy="39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400800" y="1664354"/>
            <a:ext cx="1981200" cy="12451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about you josh are you fine.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8"/>
            <a:ext cx="8229600" cy="1143000"/>
          </a:xfrm>
        </p:spPr>
        <p:txBody>
          <a:bodyPr/>
          <a:lstStyle/>
          <a:p>
            <a:r>
              <a:rPr lang="en-US" dirty="0" smtClean="0"/>
              <a:t>Don’t keep it a secret.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" b="100000" l="0" r="98861">
                        <a14:foregroundMark x1="51797" y1="24538" x2="50131" y2="38615"/>
                        <a14:foregroundMark x1="51797" y1="28923" x2="51797" y2="40077"/>
                        <a14:foregroundMark x1="52323" y1="29385" x2="60649" y2="29846"/>
                        <a14:foregroundMark x1="75110" y1="27462" x2="66258" y2="38615"/>
                        <a14:foregroundMark x1="70114" y1="31846" x2="76249" y2="37154"/>
                        <a14:foregroundMark x1="27344" y1="62000" x2="22349" y2="78615"/>
                        <a14:foregroundMark x1="15688" y1="74692" x2="35670" y2="75154"/>
                        <a14:foregroundMark x1="47327" y1="88846" x2="48466" y2="93692"/>
                        <a14:foregroundMark x1="30675" y1="86846" x2="30675" y2="92692"/>
                        <a14:foregroundMark x1="39001" y1="85385" x2="39001" y2="94154"/>
                        <a14:foregroundMark x1="54601" y1="88308" x2="54601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" y="3429000"/>
            <a:ext cx="2362200" cy="29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303" y1="26308" x2="50909" y2="39462"/>
                        <a14:foregroundMark x1="64502" y1="18615" x2="63290" y2="36769"/>
                        <a14:foregroundMark x1="37922" y1="48308" x2="47186" y2="66385"/>
                        <a14:foregroundMark x1="58961" y1="52692" x2="40433" y2="69154"/>
                        <a14:foregroundMark x1="88052" y1="9308" x2="83030" y2="1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64354"/>
            <a:ext cx="405054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7188" y1="53750" x2="57188" y2="53750"/>
                        <a14:foregroundMark x1="55313" y1="53750" x2="55313" y2="53750"/>
                        <a14:backgroundMark x1="25938" y1="90625" x2="25938" y2="90625"/>
                        <a14:backgroundMark x1="5625" y1="12188" x2="5625" y2="12188"/>
                        <a14:backgroundMark x1="45000" y1="14063" x2="45000" y2="14063"/>
                        <a14:backgroundMark x1="44375" y1="24375" x2="44375" y2="24375"/>
                        <a14:backgroundMark x1="45000" y1="30625" x2="45000" y2="30625"/>
                        <a14:backgroundMark x1="19688" y1="57500" x2="19688" y2="57500"/>
                        <a14:backgroundMark x1="32813" y1="39063" x2="32813" y2="39063"/>
                        <a14:backgroundMark x1="24063" y1="78750" x2="24063" y2="78750"/>
                        <a14:backgroundMark x1="21563" y1="85000" x2="21563" y2="85000"/>
                        <a14:backgroundMark x1="21563" y1="70313" x2="21563" y2="70313"/>
                        <a14:backgroundMark x1="5625" y1="63438" x2="5625" y2="63438"/>
                        <a14:backgroundMark x1="5625" y1="63438" x2="9375" y2="62187"/>
                        <a14:backgroundMark x1="32188" y1="64688" x2="32188" y2="64688"/>
                        <a14:backgroundMark x1="36875" y1="64688" x2="37500" y2="60625"/>
                        <a14:backgroundMark x1="37500" y1="56250" x2="32188" y2="1563"/>
                        <a14:backgroundMark x1="25313" y1="85625" x2="24063" y2="10938"/>
                        <a14:backgroundMark x1="94375" y1="76250" x2="91563" y2="7187"/>
                        <a14:backgroundMark x1="93438" y1="14063" x2="43750" y2="7813"/>
                        <a14:backgroundMark x1="50938" y1="81250" x2="50313" y2="14688"/>
                        <a14:backgroundMark x1="55937" y1="79375" x2="58438" y2="56875"/>
                        <a14:backgroundMark x1="66250" y1="51875" x2="52812" y2="3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54" y="2321263"/>
            <a:ext cx="3914378" cy="39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609600" y="1513114"/>
            <a:ext cx="2362200" cy="19158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 principle Harmsworth we are fine.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8"/>
            <a:ext cx="8229600" cy="1143000"/>
          </a:xfrm>
        </p:spPr>
        <p:txBody>
          <a:bodyPr/>
          <a:lstStyle/>
          <a:p>
            <a:r>
              <a:rPr lang="en-US" dirty="0" smtClean="0"/>
              <a:t>Don’t keep it a secret.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" b="100000" l="0" r="98861">
                        <a14:foregroundMark x1="51797" y1="24538" x2="50131" y2="38615"/>
                        <a14:foregroundMark x1="51797" y1="28923" x2="51797" y2="40077"/>
                        <a14:foregroundMark x1="52323" y1="29385" x2="60649" y2="29846"/>
                        <a14:foregroundMark x1="75110" y1="27462" x2="66258" y2="38615"/>
                        <a14:foregroundMark x1="70114" y1="31846" x2="76249" y2="37154"/>
                        <a14:foregroundMark x1="27344" y1="62000" x2="22349" y2="78615"/>
                        <a14:foregroundMark x1="15688" y1="74692" x2="35670" y2="75154"/>
                        <a14:foregroundMark x1="47327" y1="88846" x2="48466" y2="93692"/>
                        <a14:foregroundMark x1="30675" y1="86846" x2="30675" y2="92692"/>
                        <a14:foregroundMark x1="39001" y1="85385" x2="39001" y2="94154"/>
                        <a14:foregroundMark x1="54601" y1="88308" x2="54601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" y="3429000"/>
            <a:ext cx="2362200" cy="29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303" y1="26308" x2="50909" y2="39462"/>
                        <a14:foregroundMark x1="64502" y1="18615" x2="63290" y2="36769"/>
                        <a14:foregroundMark x1="37922" y1="48308" x2="47186" y2="66385"/>
                        <a14:foregroundMark x1="58961" y1="52692" x2="40433" y2="69154"/>
                        <a14:foregroundMark x1="88052" y1="9308" x2="83030" y2="1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64354"/>
            <a:ext cx="405054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7188" y1="53750" x2="57188" y2="53750"/>
                        <a14:foregroundMark x1="55313" y1="53750" x2="55313" y2="53750"/>
                        <a14:backgroundMark x1="25938" y1="90625" x2="25938" y2="90625"/>
                        <a14:backgroundMark x1="5625" y1="12188" x2="5625" y2="12188"/>
                        <a14:backgroundMark x1="45000" y1="14063" x2="45000" y2="14063"/>
                        <a14:backgroundMark x1="44375" y1="24375" x2="44375" y2="24375"/>
                        <a14:backgroundMark x1="45000" y1="30625" x2="45000" y2="30625"/>
                        <a14:backgroundMark x1="19688" y1="57500" x2="19688" y2="57500"/>
                        <a14:backgroundMark x1="32813" y1="39063" x2="32813" y2="39063"/>
                        <a14:backgroundMark x1="24063" y1="78750" x2="24063" y2="78750"/>
                        <a14:backgroundMark x1="21563" y1="85000" x2="21563" y2="85000"/>
                        <a14:backgroundMark x1="21563" y1="70313" x2="21563" y2="70313"/>
                        <a14:backgroundMark x1="5625" y1="63438" x2="5625" y2="63438"/>
                        <a14:backgroundMark x1="5625" y1="63438" x2="9375" y2="62187"/>
                        <a14:backgroundMark x1="32188" y1="64688" x2="32188" y2="64688"/>
                        <a14:backgroundMark x1="36875" y1="64688" x2="37500" y2="60625"/>
                        <a14:backgroundMark x1="37500" y1="56250" x2="32188" y2="1563"/>
                        <a14:backgroundMark x1="25313" y1="85625" x2="24063" y2="10938"/>
                        <a14:backgroundMark x1="94375" y1="76250" x2="91563" y2="7187"/>
                        <a14:backgroundMark x1="93438" y1="14063" x2="43750" y2="7813"/>
                        <a14:backgroundMark x1="50938" y1="81250" x2="50313" y2="14688"/>
                        <a14:backgroundMark x1="55937" y1="79375" x2="58438" y2="56875"/>
                        <a14:backgroundMark x1="66250" y1="51875" x2="52812" y2="3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54" y="2321263"/>
            <a:ext cx="3914378" cy="39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6139543" y="914400"/>
            <a:ext cx="2362200" cy="19158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happened to you josh.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9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8"/>
            <a:ext cx="8229600" cy="1143000"/>
          </a:xfrm>
        </p:spPr>
        <p:txBody>
          <a:bodyPr/>
          <a:lstStyle/>
          <a:p>
            <a:r>
              <a:rPr lang="en-US" dirty="0" smtClean="0"/>
              <a:t>Don’t keep it a secret.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" b="100000" l="0" r="98861">
                        <a14:foregroundMark x1="51797" y1="24538" x2="50131" y2="38615"/>
                        <a14:foregroundMark x1="51797" y1="28923" x2="51797" y2="40077"/>
                        <a14:foregroundMark x1="52323" y1="29385" x2="60649" y2="29846"/>
                        <a14:foregroundMark x1="75110" y1="27462" x2="66258" y2="38615"/>
                        <a14:foregroundMark x1="70114" y1="31846" x2="76249" y2="37154"/>
                        <a14:foregroundMark x1="27344" y1="62000" x2="22349" y2="78615"/>
                        <a14:foregroundMark x1="15688" y1="74692" x2="35670" y2="75154"/>
                        <a14:foregroundMark x1="47327" y1="88846" x2="48466" y2="93692"/>
                        <a14:foregroundMark x1="30675" y1="86846" x2="30675" y2="92692"/>
                        <a14:foregroundMark x1="39001" y1="85385" x2="39001" y2="94154"/>
                        <a14:foregroundMark x1="54601" y1="88308" x2="54601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" y="3429000"/>
            <a:ext cx="2362200" cy="29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303" y1="26308" x2="50909" y2="39462"/>
                        <a14:foregroundMark x1="64502" y1="18615" x2="63290" y2="36769"/>
                        <a14:foregroundMark x1="37922" y1="48308" x2="47186" y2="66385"/>
                        <a14:foregroundMark x1="58961" y1="52692" x2="40433" y2="69154"/>
                        <a14:foregroundMark x1="88052" y1="9308" x2="83030" y2="1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64354"/>
            <a:ext cx="405054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7188" y1="53750" x2="57188" y2="53750"/>
                        <a14:foregroundMark x1="55313" y1="53750" x2="55313" y2="53750"/>
                        <a14:backgroundMark x1="25938" y1="90625" x2="25938" y2="90625"/>
                        <a14:backgroundMark x1="5625" y1="12188" x2="5625" y2="12188"/>
                        <a14:backgroundMark x1="45000" y1="14063" x2="45000" y2="14063"/>
                        <a14:backgroundMark x1="44375" y1="24375" x2="44375" y2="24375"/>
                        <a14:backgroundMark x1="45000" y1="30625" x2="45000" y2="30625"/>
                        <a14:backgroundMark x1="19688" y1="57500" x2="19688" y2="57500"/>
                        <a14:backgroundMark x1="32813" y1="39063" x2="32813" y2="39063"/>
                        <a14:backgroundMark x1="24063" y1="78750" x2="24063" y2="78750"/>
                        <a14:backgroundMark x1="21563" y1="85000" x2="21563" y2="85000"/>
                        <a14:backgroundMark x1="21563" y1="70313" x2="21563" y2="70313"/>
                        <a14:backgroundMark x1="5625" y1="63438" x2="5625" y2="63438"/>
                        <a14:backgroundMark x1="5625" y1="63438" x2="9375" y2="62187"/>
                        <a14:backgroundMark x1="32188" y1="64688" x2="32188" y2="64688"/>
                        <a14:backgroundMark x1="36875" y1="64688" x2="37500" y2="60625"/>
                        <a14:backgroundMark x1="37500" y1="56250" x2="32188" y2="1563"/>
                        <a14:backgroundMark x1="25313" y1="85625" x2="24063" y2="10938"/>
                        <a14:backgroundMark x1="94375" y1="76250" x2="91563" y2="7187"/>
                        <a14:backgroundMark x1="93438" y1="14063" x2="43750" y2="7813"/>
                        <a14:backgroundMark x1="50938" y1="81250" x2="50313" y2="14688"/>
                        <a14:backgroundMark x1="55937" y1="79375" x2="58438" y2="56875"/>
                        <a14:backgroundMark x1="66250" y1="51875" x2="52812" y2="3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54" y="2321263"/>
            <a:ext cx="3914378" cy="39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533400" y="1524000"/>
            <a:ext cx="1905000" cy="17552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 I fell at home.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8"/>
            <a:ext cx="8229600" cy="1143000"/>
          </a:xfrm>
        </p:spPr>
        <p:txBody>
          <a:bodyPr/>
          <a:lstStyle/>
          <a:p>
            <a:r>
              <a:rPr lang="en-US" dirty="0" smtClean="0"/>
              <a:t>Don’t keep it a secret.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" b="100000" l="0" r="98861">
                        <a14:foregroundMark x1="51797" y1="24538" x2="50131" y2="38615"/>
                        <a14:foregroundMark x1="51797" y1="28923" x2="51797" y2="40077"/>
                        <a14:foregroundMark x1="52323" y1="29385" x2="60649" y2="29846"/>
                        <a14:foregroundMark x1="75110" y1="27462" x2="66258" y2="38615"/>
                        <a14:foregroundMark x1="70114" y1="31846" x2="76249" y2="37154"/>
                        <a14:foregroundMark x1="27344" y1="62000" x2="22349" y2="78615"/>
                        <a14:foregroundMark x1="15688" y1="74692" x2="35670" y2="75154"/>
                        <a14:foregroundMark x1="47327" y1="88846" x2="48466" y2="93692"/>
                        <a14:foregroundMark x1="30675" y1="86846" x2="30675" y2="92692"/>
                        <a14:foregroundMark x1="39001" y1="85385" x2="39001" y2="94154"/>
                        <a14:foregroundMark x1="54601" y1="88308" x2="54601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" y="3429000"/>
            <a:ext cx="2362200" cy="29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303" y1="26308" x2="50909" y2="39462"/>
                        <a14:foregroundMark x1="64502" y1="18615" x2="63290" y2="36769"/>
                        <a14:foregroundMark x1="37922" y1="48308" x2="47186" y2="66385"/>
                        <a14:foregroundMark x1="58961" y1="52692" x2="40433" y2="69154"/>
                        <a14:foregroundMark x1="88052" y1="9308" x2="83030" y2="1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64354"/>
            <a:ext cx="405054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7188" y1="53750" x2="57188" y2="53750"/>
                        <a14:foregroundMark x1="55313" y1="53750" x2="55313" y2="53750"/>
                        <a14:backgroundMark x1="25938" y1="90625" x2="25938" y2="90625"/>
                        <a14:backgroundMark x1="5625" y1="12188" x2="5625" y2="12188"/>
                        <a14:backgroundMark x1="45000" y1="14063" x2="45000" y2="14063"/>
                        <a14:backgroundMark x1="44375" y1="24375" x2="44375" y2="24375"/>
                        <a14:backgroundMark x1="45000" y1="30625" x2="45000" y2="30625"/>
                        <a14:backgroundMark x1="19688" y1="57500" x2="19688" y2="57500"/>
                        <a14:backgroundMark x1="32813" y1="39063" x2="32813" y2="39063"/>
                        <a14:backgroundMark x1="24063" y1="78750" x2="24063" y2="78750"/>
                        <a14:backgroundMark x1="21563" y1="85000" x2="21563" y2="85000"/>
                        <a14:backgroundMark x1="21563" y1="70313" x2="21563" y2="70313"/>
                        <a14:backgroundMark x1="5625" y1="63438" x2="5625" y2="63438"/>
                        <a14:backgroundMark x1="5625" y1="63438" x2="9375" y2="62187"/>
                        <a14:backgroundMark x1="32188" y1="64688" x2="32188" y2="64688"/>
                        <a14:backgroundMark x1="36875" y1="64688" x2="37500" y2="60625"/>
                        <a14:backgroundMark x1="37500" y1="56250" x2="32188" y2="1563"/>
                        <a14:backgroundMark x1="25313" y1="85625" x2="24063" y2="10938"/>
                        <a14:backgroundMark x1="94375" y1="76250" x2="91563" y2="7187"/>
                        <a14:backgroundMark x1="93438" y1="14063" x2="43750" y2="7813"/>
                        <a14:backgroundMark x1="50938" y1="81250" x2="50313" y2="14688"/>
                        <a14:backgroundMark x1="55937" y1="79375" x2="58438" y2="56875"/>
                        <a14:backgroundMark x1="66250" y1="51875" x2="52812" y2="3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54" y="2321263"/>
            <a:ext cx="3914378" cy="39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6248400" y="1066800"/>
            <a:ext cx="1905000" cy="17552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 ok bye.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2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" y="2381"/>
            <a:ext cx="91318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the bigger person.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31829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09950"/>
            <a:ext cx="2133600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00" y1="22000" x2="36800" y2="22000"/>
                        <a14:foregroundMark x1="47667" y1="23000" x2="49067" y2="26750"/>
                        <a14:foregroundMark x1="60333" y1="49438" x2="57800" y2="53875"/>
                        <a14:foregroundMark x1="44400" y1="55563" x2="36067" y2="57250"/>
                        <a14:foregroundMark x1="37867" y1="57938" x2="53800" y2="57938"/>
                        <a14:foregroundMark x1="59200" y1="58250" x2="59200" y2="58250"/>
                        <a14:foregroundMark x1="37867" y1="27750" x2="37867" y2="27750"/>
                        <a14:foregroundMark x1="59600" y1="28750" x2="59600" y2="28750"/>
                        <a14:foregroundMark x1="59933" y1="46750" x2="59933" y2="46750"/>
                        <a14:foregroundMark x1="54867" y1="9750" x2="54867" y2="9750"/>
                        <a14:foregroundMark x1="85267" y1="36875" x2="85267" y2="36875"/>
                        <a14:foregroundMark x1="86333" y1="40625" x2="86333" y2="40625"/>
                        <a14:foregroundMark x1="16200" y1="37563" x2="16200" y2="37563"/>
                        <a14:foregroundMark x1="59600" y1="11813" x2="59600" y2="11813"/>
                        <a14:foregroundMark x1="46533" y1="8750" x2="46533" y2="8750"/>
                        <a14:foregroundMark x1="46533" y1="8750" x2="45133" y2="8750"/>
                        <a14:foregroundMark x1="37133" y1="6750" x2="37133" y2="6750"/>
                        <a14:foregroundMark x1="36800" y1="6750" x2="36800" y2="6750"/>
                        <a14:foregroundMark x1="63200" y1="15563" x2="63200" y2="15563"/>
                        <a14:foregroundMark x1="36467" y1="10813" x2="36467" y2="10813"/>
                        <a14:foregroundMark x1="49467" y1="14500" x2="49467" y2="14500"/>
                        <a14:foregroundMark x1="55600" y1="17938" x2="55600" y2="17938"/>
                        <a14:foregroundMark x1="63533" y1="25688" x2="63533" y2="25688"/>
                        <a14:foregroundMark x1="63533" y1="25688" x2="63533" y2="25688"/>
                        <a14:foregroundMark x1="63533" y1="25688" x2="63533" y2="25688"/>
                        <a14:foregroundMark x1="57400" y1="26375" x2="57400" y2="26375"/>
                        <a14:foregroundMark x1="60333" y1="26375" x2="60333" y2="26375"/>
                        <a14:foregroundMark x1="62467" y1="27437" x2="62467" y2="27437"/>
                        <a14:foregroundMark x1="56667" y1="27063" x2="56667" y2="27063"/>
                        <a14:foregroundMark x1="54133" y1="28438" x2="54133" y2="28438"/>
                        <a14:foregroundMark x1="40067" y1="27750" x2="40067" y2="27750"/>
                        <a14:foregroundMark x1="41533" y1="26063" x2="41533" y2="26063"/>
                        <a14:foregroundMark x1="36067" y1="24688" x2="36067" y2="24688"/>
                        <a14:foregroundMark x1="27733" y1="9750" x2="27733" y2="9750"/>
                        <a14:foregroundMark x1="30267" y1="10813" x2="30267" y2="10813"/>
                        <a14:foregroundMark x1="28133" y1="13875" x2="28133" y2="13875"/>
                        <a14:foregroundMark x1="32067" y1="7062" x2="32067" y2="7062"/>
                        <a14:foregroundMark x1="37533" y1="12125" x2="37533" y2="12125"/>
                        <a14:foregroundMark x1="38267" y1="9750" x2="38267" y2="9750"/>
                        <a14:foregroundMark x1="38267" y1="9438" x2="38267" y2="9438"/>
                        <a14:foregroundMark x1="38267" y1="9438" x2="38267" y2="9438"/>
                        <a14:foregroundMark x1="38267" y1="9438" x2="38267" y2="9438"/>
                        <a14:foregroundMark x1="38267" y1="9438" x2="38267" y2="9438"/>
                        <a14:foregroundMark x1="38267" y1="9438" x2="38267" y2="9438"/>
                        <a14:foregroundMark x1="38267" y1="9438" x2="38267" y2="9438"/>
                        <a14:foregroundMark x1="38267" y1="9438" x2="38267" y2="9438"/>
                        <a14:foregroundMark x1="38267" y1="9438" x2="38267" y2="9438"/>
                        <a14:foregroundMark x1="38267" y1="9438" x2="38267" y2="9438"/>
                        <a14:foregroundMark x1="38267" y1="9438" x2="38267" y2="9438"/>
                        <a14:foregroundMark x1="38267" y1="9438" x2="38267" y2="9438"/>
                        <a14:foregroundMark x1="38267" y1="9438" x2="38267" y2="9438"/>
                        <a14:foregroundMark x1="38267" y1="9438" x2="38267" y2="9438"/>
                        <a14:foregroundMark x1="38267" y1="9438" x2="38267" y2="9438"/>
                        <a14:foregroundMark x1="38267" y1="9438" x2="38267" y2="9438"/>
                        <a14:foregroundMark x1="37533" y1="9750" x2="37533" y2="9750"/>
                        <a14:foregroundMark x1="37133" y1="9750" x2="36800" y2="10813"/>
                        <a14:foregroundMark x1="36800" y1="9438" x2="36800" y2="9438"/>
                        <a14:foregroundMark x1="33533" y1="11813" x2="33533" y2="11813"/>
                        <a14:foregroundMark x1="46533" y1="12500" x2="46533" y2="12500"/>
                        <a14:foregroundMark x1="40067" y1="36563" x2="55600" y2="36875"/>
                        <a14:foregroundMark x1="33533" y1="27437" x2="42200" y2="27437"/>
                        <a14:foregroundMark x1="48400" y1="7375" x2="67933" y2="16875"/>
                        <a14:foregroundMark x1="30733" y1="6438" x2="66667" y2="20813"/>
                        <a14:foregroundMark x1="28133" y1="9750" x2="40867" y2="4438"/>
                        <a14:foregroundMark x1="55733" y1="26875" x2="64067" y2="25375"/>
                        <a14:backgroundMark x1="7133" y1="75563" x2="7133" y2="75563"/>
                        <a14:backgroundMark x1="86333" y1="12500" x2="86333" y2="12500"/>
                        <a14:backgroundMark x1="8200" y1="9125" x2="8200" y2="9125"/>
                        <a14:backgroundMark x1="47267" y1="86750" x2="47267" y2="86750"/>
                        <a14:backgroundMark x1="91067" y1="78625" x2="91067" y2="78625"/>
                        <a14:backgroundMark x1="76200" y1="4688" x2="76200" y2="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45" y="1876425"/>
            <a:ext cx="180791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724400" y="4094195"/>
            <a:ext cx="1541464" cy="12604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he doing here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8"/>
            <a:ext cx="8229600" cy="1143000"/>
          </a:xfrm>
        </p:spPr>
        <p:txBody>
          <a:bodyPr/>
          <a:lstStyle/>
          <a:p>
            <a:r>
              <a:rPr lang="en-US" dirty="0" smtClean="0"/>
              <a:t>Don’t keep it a secret.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" b="100000" l="0" r="98861">
                        <a14:foregroundMark x1="51797" y1="24538" x2="50131" y2="38615"/>
                        <a14:foregroundMark x1="51797" y1="28923" x2="51797" y2="40077"/>
                        <a14:foregroundMark x1="52323" y1="29385" x2="60649" y2="29846"/>
                        <a14:foregroundMark x1="75110" y1="27462" x2="66258" y2="38615"/>
                        <a14:foregroundMark x1="70114" y1="31846" x2="76249" y2="37154"/>
                        <a14:foregroundMark x1="27344" y1="62000" x2="22349" y2="78615"/>
                        <a14:foregroundMark x1="15688" y1="74692" x2="35670" y2="75154"/>
                        <a14:foregroundMark x1="47327" y1="88846" x2="48466" y2="93692"/>
                        <a14:foregroundMark x1="30675" y1="86846" x2="30675" y2="92692"/>
                        <a14:foregroundMark x1="39001" y1="85385" x2="39001" y2="94154"/>
                        <a14:foregroundMark x1="54601" y1="88308" x2="54601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" y="3429000"/>
            <a:ext cx="2362200" cy="29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303" y1="26308" x2="50909" y2="39462"/>
                        <a14:foregroundMark x1="64502" y1="18615" x2="63290" y2="36769"/>
                        <a14:foregroundMark x1="37922" y1="48308" x2="47186" y2="66385"/>
                        <a14:foregroundMark x1="58961" y1="52692" x2="40433" y2="69154"/>
                        <a14:foregroundMark x1="88052" y1="9308" x2="83030" y2="1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64354"/>
            <a:ext cx="405054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7188" y1="53750" x2="57188" y2="53750"/>
                        <a14:foregroundMark x1="55313" y1="53750" x2="55313" y2="53750"/>
                        <a14:backgroundMark x1="25938" y1="90625" x2="25938" y2="90625"/>
                        <a14:backgroundMark x1="5625" y1="12188" x2="5625" y2="12188"/>
                        <a14:backgroundMark x1="45000" y1="14063" x2="45000" y2="14063"/>
                        <a14:backgroundMark x1="44375" y1="24375" x2="44375" y2="24375"/>
                        <a14:backgroundMark x1="45000" y1="30625" x2="45000" y2="30625"/>
                        <a14:backgroundMark x1="19688" y1="57500" x2="19688" y2="57500"/>
                        <a14:backgroundMark x1="32813" y1="39063" x2="32813" y2="39063"/>
                        <a14:backgroundMark x1="24063" y1="78750" x2="24063" y2="78750"/>
                        <a14:backgroundMark x1="21563" y1="85000" x2="21563" y2="85000"/>
                        <a14:backgroundMark x1="21563" y1="70313" x2="21563" y2="70313"/>
                        <a14:backgroundMark x1="5625" y1="63438" x2="5625" y2="63438"/>
                        <a14:backgroundMark x1="5625" y1="63438" x2="9375" y2="62187"/>
                        <a14:backgroundMark x1="32188" y1="64688" x2="32188" y2="64688"/>
                        <a14:backgroundMark x1="36875" y1="64688" x2="37500" y2="60625"/>
                        <a14:backgroundMark x1="37500" y1="56250" x2="32188" y2="1563"/>
                        <a14:backgroundMark x1="25313" y1="85625" x2="24063" y2="10938"/>
                        <a14:backgroundMark x1="94375" y1="76250" x2="91563" y2="7187"/>
                        <a14:backgroundMark x1="93438" y1="14063" x2="43750" y2="7813"/>
                        <a14:backgroundMark x1="50938" y1="81250" x2="50313" y2="14688"/>
                        <a14:backgroundMark x1="55937" y1="79375" x2="58438" y2="56875"/>
                        <a14:backgroundMark x1="66250" y1="51875" x2="52812" y2="3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11" y="2743200"/>
            <a:ext cx="3914378" cy="39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5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8"/>
            <a:ext cx="8229600" cy="1143000"/>
          </a:xfrm>
        </p:spPr>
        <p:txBody>
          <a:bodyPr/>
          <a:lstStyle/>
          <a:p>
            <a:r>
              <a:rPr lang="en-US" dirty="0" smtClean="0"/>
              <a:t>Don’t keep it a secret.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" b="100000" l="0" r="98861">
                        <a14:foregroundMark x1="51797" y1="24538" x2="50131" y2="38615"/>
                        <a14:foregroundMark x1="51797" y1="28923" x2="51797" y2="40077"/>
                        <a14:foregroundMark x1="52323" y1="29385" x2="60649" y2="29846"/>
                        <a14:foregroundMark x1="75110" y1="27462" x2="66258" y2="38615"/>
                        <a14:foregroundMark x1="70114" y1="31846" x2="76249" y2="37154"/>
                        <a14:foregroundMark x1="27344" y1="62000" x2="22349" y2="78615"/>
                        <a14:foregroundMark x1="15688" y1="74692" x2="35670" y2="75154"/>
                        <a14:foregroundMark x1="47327" y1="88846" x2="48466" y2="93692"/>
                        <a14:foregroundMark x1="30675" y1="86846" x2="30675" y2="92692"/>
                        <a14:foregroundMark x1="39001" y1="85385" x2="39001" y2="94154"/>
                        <a14:foregroundMark x1="54601" y1="88308" x2="54601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2362200" cy="29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303" y1="26308" x2="50909" y2="39462"/>
                        <a14:foregroundMark x1="64502" y1="18615" x2="63290" y2="36769"/>
                        <a14:foregroundMark x1="37922" y1="48308" x2="47186" y2="66385"/>
                        <a14:foregroundMark x1="58961" y1="52692" x2="40433" y2="69154"/>
                        <a14:foregroundMark x1="88052" y1="9308" x2="83030" y2="1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05054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590800"/>
            <a:ext cx="3919537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82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8"/>
            <a:ext cx="8229600" cy="1143000"/>
          </a:xfrm>
        </p:spPr>
        <p:txBody>
          <a:bodyPr/>
          <a:lstStyle/>
          <a:p>
            <a:r>
              <a:rPr lang="en-US" dirty="0" smtClean="0"/>
              <a:t>Don’t keep it a secret.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" b="100000" l="0" r="98861">
                        <a14:foregroundMark x1="51797" y1="24538" x2="50131" y2="38615"/>
                        <a14:foregroundMark x1="51797" y1="28923" x2="51797" y2="40077"/>
                        <a14:foregroundMark x1="52323" y1="29385" x2="60649" y2="29846"/>
                        <a14:foregroundMark x1="75110" y1="27462" x2="66258" y2="38615"/>
                        <a14:foregroundMark x1="70114" y1="31846" x2="76249" y2="37154"/>
                        <a14:foregroundMark x1="27344" y1="62000" x2="22349" y2="78615"/>
                        <a14:foregroundMark x1="15688" y1="74692" x2="35670" y2="75154"/>
                        <a14:foregroundMark x1="47327" y1="88846" x2="48466" y2="93692"/>
                        <a14:foregroundMark x1="30675" y1="86846" x2="30675" y2="92692"/>
                        <a14:foregroundMark x1="39001" y1="85385" x2="39001" y2="94154"/>
                        <a14:foregroundMark x1="54601" y1="88308" x2="54601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2362200" cy="29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303" y1="26308" x2="50909" y2="39462"/>
                        <a14:foregroundMark x1="64502" y1="18615" x2="63290" y2="36769"/>
                        <a14:foregroundMark x1="37922" y1="48308" x2="47186" y2="66385"/>
                        <a14:foregroundMark x1="58961" y1="52692" x2="40433" y2="69154"/>
                        <a14:foregroundMark x1="88052" y1="9308" x2="83030" y2="1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05054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2601686"/>
            <a:ext cx="3919537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1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8"/>
            <a:ext cx="8229600" cy="1143000"/>
          </a:xfrm>
        </p:spPr>
        <p:txBody>
          <a:bodyPr/>
          <a:lstStyle/>
          <a:p>
            <a:r>
              <a:rPr lang="en-US" dirty="0" smtClean="0"/>
              <a:t>Don’t keep it a secret.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" b="100000" l="0" r="98861">
                        <a14:foregroundMark x1="51797" y1="24538" x2="50131" y2="38615"/>
                        <a14:foregroundMark x1="51797" y1="28923" x2="51797" y2="40077"/>
                        <a14:foregroundMark x1="52323" y1="29385" x2="60649" y2="29846"/>
                        <a14:foregroundMark x1="75110" y1="27462" x2="66258" y2="38615"/>
                        <a14:foregroundMark x1="70114" y1="31846" x2="76249" y2="37154"/>
                        <a14:foregroundMark x1="27344" y1="62000" x2="22349" y2="78615"/>
                        <a14:foregroundMark x1="15688" y1="74692" x2="35670" y2="75154"/>
                        <a14:foregroundMark x1="47327" y1="88846" x2="48466" y2="93692"/>
                        <a14:foregroundMark x1="30675" y1="86846" x2="30675" y2="92692"/>
                        <a14:foregroundMark x1="39001" y1="85385" x2="39001" y2="94154"/>
                        <a14:foregroundMark x1="54601" y1="88308" x2="54601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2362200" cy="29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303" y1="26308" x2="50909" y2="39462"/>
                        <a14:foregroundMark x1="64502" y1="18615" x2="63290" y2="36769"/>
                        <a14:foregroundMark x1="37922" y1="48308" x2="47186" y2="66385"/>
                        <a14:foregroundMark x1="58961" y1="52692" x2="40433" y2="69154"/>
                        <a14:foregroundMark x1="88052" y1="9308" x2="83030" y2="1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71700"/>
            <a:ext cx="405054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5524500" y="914400"/>
            <a:ext cx="2057400" cy="14508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lucky you kept your mouth shut.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8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8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Be an up stander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376" y1="86462" x2="38296" y2="97769"/>
                        <a14:foregroundMark x1="60883" y1="84231" x2="73717" y2="93231"/>
                        <a14:foregroundMark x1="45893" y1="14923" x2="43634" y2="28462"/>
                        <a14:foregroundMark x1="59446" y1="15538" x2="45893" y2="25615"/>
                        <a14:foregroundMark x1="49589" y1="14385" x2="49589" y2="27308"/>
                        <a14:foregroundMark x1="72177" y1="16615" x2="69918" y2="30154"/>
                        <a14:foregroundMark x1="69199" y1="12154" x2="67659" y2="31308"/>
                        <a14:foregroundMark x1="36140" y1="4769" x2="28542" y2="21154"/>
                        <a14:foregroundMark x1="37577" y1="8769" x2="75154" y2="8154"/>
                        <a14:backgroundMark x1="14990" y1="5385" x2="9754" y2="96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9040"/>
            <a:ext cx="2198194" cy="293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00" l="750" r="100000">
                        <a14:foregroundMark x1="50500" y1="16500" x2="39250" y2="24000"/>
                        <a14:foregroundMark x1="67500" y1="91167" x2="23250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22354"/>
            <a:ext cx="3403444" cy="510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709234" y="152400"/>
            <a:ext cx="1955644" cy="14647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Give me your money and your shoes.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2784" y1="93000" x2="23711" y2="93500"/>
                        <a14:backgroundMark x1="55670" y1="84500" x2="63918" y2="97500"/>
                        <a14:backgroundMark x1="52577" y1="87500" x2="62887" y2="97500"/>
                        <a14:backgroundMark x1="51546" y1="85000" x2="65979" y2="99500"/>
                        <a14:backgroundMark x1="62887" y1="90000" x2="71134" y2="99500"/>
                        <a14:backgroundMark x1="69072" y1="91500" x2="73196" y2="96500"/>
                        <a14:backgroundMark x1="52577" y1="86500" x2="5463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2572"/>
            <a:ext cx="1981200" cy="408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3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8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Be an up stander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376" y1="86462" x2="38296" y2="97769"/>
                        <a14:foregroundMark x1="60883" y1="84231" x2="73717" y2="93231"/>
                        <a14:foregroundMark x1="45893" y1="14923" x2="43634" y2="28462"/>
                        <a14:foregroundMark x1="59446" y1="15538" x2="45893" y2="25615"/>
                        <a14:foregroundMark x1="49589" y1="14385" x2="49589" y2="27308"/>
                        <a14:foregroundMark x1="72177" y1="16615" x2="69918" y2="30154"/>
                        <a14:foregroundMark x1="69199" y1="12154" x2="67659" y2="31308"/>
                        <a14:foregroundMark x1="36140" y1="4769" x2="28542" y2="21154"/>
                        <a14:foregroundMark x1="37577" y1="8769" x2="75154" y2="8154"/>
                        <a14:backgroundMark x1="14990" y1="5385" x2="9754" y2="96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9040"/>
            <a:ext cx="2198194" cy="293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00" l="750" r="100000">
                        <a14:foregroundMark x1="50500" y1="16500" x2="39250" y2="24000"/>
                        <a14:foregroundMark x1="67500" y1="91167" x2="23250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22354"/>
            <a:ext cx="3403444" cy="510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953000" y="1859280"/>
            <a:ext cx="2044622" cy="16461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Leave me alone I got these shoes today.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2784" y1="93000" x2="23711" y2="93500"/>
                        <a14:backgroundMark x1="55670" y1="84500" x2="63918" y2="97500"/>
                        <a14:backgroundMark x1="52577" y1="87500" x2="62887" y2="97500"/>
                        <a14:backgroundMark x1="51546" y1="85000" x2="65979" y2="99500"/>
                        <a14:backgroundMark x1="62887" y1="90000" x2="71134" y2="99500"/>
                        <a14:backgroundMark x1="69072" y1="91500" x2="73196" y2="96500"/>
                        <a14:backgroundMark x1="52577" y1="86500" x2="5463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2572"/>
            <a:ext cx="1981200" cy="408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8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Be an up stander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376" y1="86462" x2="38296" y2="97769"/>
                        <a14:foregroundMark x1="60883" y1="84231" x2="73717" y2="93231"/>
                        <a14:foregroundMark x1="45893" y1="14923" x2="43634" y2="28462"/>
                        <a14:foregroundMark x1="59446" y1="15538" x2="45893" y2="25615"/>
                        <a14:foregroundMark x1="49589" y1="14385" x2="49589" y2="27308"/>
                        <a14:foregroundMark x1="72177" y1="16615" x2="69918" y2="30154"/>
                        <a14:foregroundMark x1="69199" y1="12154" x2="67659" y2="31308"/>
                        <a14:foregroundMark x1="36140" y1="4769" x2="28542" y2="21154"/>
                        <a14:foregroundMark x1="37577" y1="8769" x2="75154" y2="8154"/>
                        <a14:backgroundMark x1="14990" y1="5385" x2="9754" y2="96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9040"/>
            <a:ext cx="2198194" cy="293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00" l="750" r="100000">
                        <a14:foregroundMark x1="50500" y1="16500" x2="39250" y2="24000"/>
                        <a14:foregroundMark x1="67500" y1="91167" x2="23250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22354"/>
            <a:ext cx="3403444" cy="510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7114618" y="-15240"/>
            <a:ext cx="2044622" cy="16461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Give me the stuff or you'll get it.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2784" y1="93000" x2="23711" y2="93500"/>
                        <a14:backgroundMark x1="55670" y1="84500" x2="63918" y2="97500"/>
                        <a14:backgroundMark x1="52577" y1="87500" x2="62887" y2="97500"/>
                        <a14:backgroundMark x1="51546" y1="85000" x2="65979" y2="99500"/>
                        <a14:backgroundMark x1="62887" y1="90000" x2="71134" y2="99500"/>
                        <a14:backgroundMark x1="69072" y1="91500" x2="73196" y2="96500"/>
                        <a14:backgroundMark x1="52577" y1="86500" x2="5463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2572"/>
            <a:ext cx="1981200" cy="408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8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8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Be an up stander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376" y1="86462" x2="38296" y2="97769"/>
                        <a14:foregroundMark x1="60883" y1="84231" x2="73717" y2="93231"/>
                        <a14:foregroundMark x1="45893" y1="14923" x2="43634" y2="28462"/>
                        <a14:foregroundMark x1="59446" y1="15538" x2="45893" y2="25615"/>
                        <a14:foregroundMark x1="49589" y1="14385" x2="49589" y2="27308"/>
                        <a14:foregroundMark x1="72177" y1="16615" x2="69918" y2="30154"/>
                        <a14:foregroundMark x1="69199" y1="12154" x2="67659" y2="31308"/>
                        <a14:foregroundMark x1="36140" y1="4769" x2="28542" y2="21154"/>
                        <a14:foregroundMark x1="37577" y1="8769" x2="75154" y2="8154"/>
                        <a14:backgroundMark x1="14990" y1="5385" x2="9754" y2="96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9040"/>
            <a:ext cx="2198194" cy="293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00" l="750" r="100000">
                        <a14:foregroundMark x1="50500" y1="16500" x2="39250" y2="24000"/>
                        <a14:foregroundMark x1="67500" y1="91167" x2="23250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22354"/>
            <a:ext cx="3403444" cy="510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956560" y="1066155"/>
            <a:ext cx="2044622" cy="16461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Hey leave him alone.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2784" y1="93000" x2="23711" y2="93500"/>
                        <a14:backgroundMark x1="55670" y1="84500" x2="63918" y2="97500"/>
                        <a14:backgroundMark x1="52577" y1="87500" x2="62887" y2="97500"/>
                        <a14:backgroundMark x1="51546" y1="85000" x2="65979" y2="99500"/>
                        <a14:backgroundMark x1="62887" y1="90000" x2="71134" y2="99500"/>
                        <a14:backgroundMark x1="69072" y1="91500" x2="73196" y2="96500"/>
                        <a14:backgroundMark x1="52577" y1="86500" x2="5463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2572"/>
            <a:ext cx="1981200" cy="408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07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8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Be an up stander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376" y1="86462" x2="38296" y2="97769"/>
                        <a14:foregroundMark x1="60883" y1="84231" x2="73717" y2="93231"/>
                        <a14:foregroundMark x1="45893" y1="14923" x2="43634" y2="28462"/>
                        <a14:foregroundMark x1="59446" y1="15538" x2="45893" y2="25615"/>
                        <a14:foregroundMark x1="49589" y1="14385" x2="49589" y2="27308"/>
                        <a14:foregroundMark x1="72177" y1="16615" x2="69918" y2="30154"/>
                        <a14:foregroundMark x1="69199" y1="12154" x2="67659" y2="31308"/>
                        <a14:foregroundMark x1="36140" y1="4769" x2="28542" y2="21154"/>
                        <a14:foregroundMark x1="37577" y1="8769" x2="75154" y2="8154"/>
                        <a14:backgroundMark x1="14990" y1="5385" x2="9754" y2="96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9040"/>
            <a:ext cx="2198194" cy="293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00" l="750" r="100000">
                        <a14:foregroundMark x1="50500" y1="16500" x2="39250" y2="24000"/>
                        <a14:foregroundMark x1="67500" y1="91167" x2="23250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22354"/>
            <a:ext cx="3403444" cy="510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7160338" y="0"/>
            <a:ext cx="2044622" cy="16461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lucky.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2784" y1="93000" x2="23711" y2="93500"/>
                        <a14:backgroundMark x1="55670" y1="84500" x2="63918" y2="97500"/>
                        <a14:backgroundMark x1="52577" y1="87500" x2="62887" y2="97500"/>
                        <a14:backgroundMark x1="51546" y1="85000" x2="65979" y2="99500"/>
                        <a14:backgroundMark x1="62887" y1="90000" x2="71134" y2="99500"/>
                        <a14:backgroundMark x1="69072" y1="91500" x2="73196" y2="96500"/>
                        <a14:backgroundMark x1="52577" y1="86500" x2="5463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2572"/>
            <a:ext cx="1981200" cy="408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" y="0"/>
            <a:ext cx="91318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the bigger person.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6" y="2286000"/>
            <a:ext cx="180498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53619" y="3609181"/>
            <a:ext cx="31829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604303" y="1049361"/>
            <a:ext cx="1600200" cy="12984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Come fight me </a:t>
            </a:r>
            <a:r>
              <a:rPr lang="en-US" smtClean="0"/>
              <a:t>you ugly </a:t>
            </a:r>
            <a:r>
              <a:rPr lang="en-US" dirty="0" smtClean="0"/>
              <a:t>kid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8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Be an up stander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376" y1="86462" x2="38296" y2="97769"/>
                        <a14:foregroundMark x1="60883" y1="84231" x2="73717" y2="93231"/>
                        <a14:foregroundMark x1="45893" y1="14923" x2="43634" y2="28462"/>
                        <a14:foregroundMark x1="59446" y1="15538" x2="45893" y2="25615"/>
                        <a14:foregroundMark x1="49589" y1="14385" x2="49589" y2="27308"/>
                        <a14:foregroundMark x1="72177" y1="16615" x2="69918" y2="30154"/>
                        <a14:foregroundMark x1="69199" y1="12154" x2="67659" y2="31308"/>
                        <a14:foregroundMark x1="36140" y1="4769" x2="28542" y2="21154"/>
                        <a14:foregroundMark x1="37577" y1="8769" x2="75154" y2="8154"/>
                        <a14:backgroundMark x1="14990" y1="5385" x2="9754" y2="96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9040"/>
            <a:ext cx="2198194" cy="293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00" l="750" r="100000">
                        <a14:foregroundMark x1="50500" y1="16500" x2="39250" y2="24000"/>
                        <a14:foregroundMark x1="67500" y1="91167" x2="23250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753319"/>
            <a:ext cx="2743200" cy="510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953000" y="1737953"/>
            <a:ext cx="2044622" cy="16461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Thank you.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2784" y1="93000" x2="23711" y2="93500"/>
                        <a14:backgroundMark x1="55670" y1="84500" x2="63918" y2="97500"/>
                        <a14:backgroundMark x1="52577" y1="87500" x2="62887" y2="97500"/>
                        <a14:backgroundMark x1="51546" y1="85000" x2="65979" y2="99500"/>
                        <a14:backgroundMark x1="62887" y1="90000" x2="71134" y2="99500"/>
                        <a14:backgroundMark x1="69072" y1="91500" x2="73196" y2="96500"/>
                        <a14:backgroundMark x1="52577" y1="86500" x2="5463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2572"/>
            <a:ext cx="1981200" cy="408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0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0"/>
            <a:ext cx="913998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Be an up stander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376" y1="86462" x2="38296" y2="97769"/>
                        <a14:foregroundMark x1="60883" y1="84231" x2="73717" y2="93231"/>
                        <a14:foregroundMark x1="45893" y1="14923" x2="43634" y2="28462"/>
                        <a14:foregroundMark x1="59446" y1="15538" x2="45893" y2="25615"/>
                        <a14:foregroundMark x1="49589" y1="14385" x2="49589" y2="27308"/>
                        <a14:foregroundMark x1="72177" y1="16615" x2="69918" y2="30154"/>
                        <a14:foregroundMark x1="69199" y1="12154" x2="67659" y2="31308"/>
                        <a14:foregroundMark x1="36140" y1="4769" x2="28542" y2="21154"/>
                        <a14:foregroundMark x1="37577" y1="8769" x2="75154" y2="8154"/>
                        <a14:backgroundMark x1="14990" y1="5385" x2="9754" y2="96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93586"/>
            <a:ext cx="2198194" cy="293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743200" y="884387"/>
            <a:ext cx="2044622" cy="16461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problem.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784" y1="93000" x2="23711" y2="93500"/>
                        <a14:backgroundMark x1="55670" y1="84500" x2="63918" y2="97500"/>
                        <a14:backgroundMark x1="52577" y1="87500" x2="62887" y2="97500"/>
                        <a14:backgroundMark x1="51546" y1="85000" x2="65979" y2="99500"/>
                        <a14:backgroundMark x1="62887" y1="90000" x2="71134" y2="99500"/>
                        <a14:backgroundMark x1="69072" y1="91500" x2="73196" y2="96500"/>
                        <a14:backgroundMark x1="52577" y1="86500" x2="5463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2572"/>
            <a:ext cx="1981200" cy="408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2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0"/>
            <a:ext cx="913998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Be an up stander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376" y1="86462" x2="38296" y2="97769"/>
                        <a14:foregroundMark x1="60883" y1="84231" x2="73717" y2="93231"/>
                        <a14:foregroundMark x1="45893" y1="14923" x2="43634" y2="28462"/>
                        <a14:foregroundMark x1="59446" y1="15538" x2="45893" y2="25615"/>
                        <a14:foregroundMark x1="49589" y1="14385" x2="49589" y2="27308"/>
                        <a14:foregroundMark x1="72177" y1="16615" x2="69918" y2="30154"/>
                        <a14:foregroundMark x1="69199" y1="12154" x2="67659" y2="31308"/>
                        <a14:foregroundMark x1="36140" y1="4769" x2="28542" y2="21154"/>
                        <a14:foregroundMark x1="37577" y1="8769" x2="75154" y2="8154"/>
                        <a14:backgroundMark x1="14990" y1="5385" x2="9754" y2="96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93586"/>
            <a:ext cx="2198194" cy="293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105400" y="1919486"/>
            <a:ext cx="2044622" cy="16461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bye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784" y1="93000" x2="23711" y2="93500"/>
                        <a14:backgroundMark x1="55670" y1="84500" x2="63918" y2="97500"/>
                        <a14:backgroundMark x1="52577" y1="87500" x2="62887" y2="97500"/>
                        <a14:backgroundMark x1="51546" y1="85000" x2="65979" y2="99500"/>
                        <a14:backgroundMark x1="62887" y1="90000" x2="71134" y2="99500"/>
                        <a14:backgroundMark x1="69072" y1="91500" x2="73196" y2="96500"/>
                        <a14:backgroundMark x1="52577" y1="86500" x2="5463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2572"/>
            <a:ext cx="1981200" cy="408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00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0"/>
            <a:ext cx="913998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Be an up stander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376" y1="86462" x2="38296" y2="97769"/>
                        <a14:foregroundMark x1="60883" y1="84231" x2="73717" y2="93231"/>
                        <a14:foregroundMark x1="45893" y1="14923" x2="43634" y2="28462"/>
                        <a14:foregroundMark x1="59446" y1="15538" x2="45893" y2="25615"/>
                        <a14:foregroundMark x1="49589" y1="14385" x2="49589" y2="27308"/>
                        <a14:foregroundMark x1="72177" y1="16615" x2="69918" y2="30154"/>
                        <a14:foregroundMark x1="69199" y1="12154" x2="67659" y2="31308"/>
                        <a14:foregroundMark x1="36140" y1="4769" x2="28542" y2="21154"/>
                        <a14:foregroundMark x1="37577" y1="8769" x2="75154" y2="8154"/>
                        <a14:backgroundMark x1="14990" y1="5385" x2="9754" y2="96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93586"/>
            <a:ext cx="2198194" cy="293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819400" y="838200"/>
            <a:ext cx="2044622" cy="16461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bye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784" y1="93000" x2="23711" y2="93500"/>
                        <a14:backgroundMark x1="55670" y1="84500" x2="63918" y2="97500"/>
                        <a14:backgroundMark x1="52577" y1="87500" x2="62887" y2="97500"/>
                        <a14:backgroundMark x1="51546" y1="85000" x2="65979" y2="99500"/>
                        <a14:backgroundMark x1="62887" y1="90000" x2="71134" y2="99500"/>
                        <a14:backgroundMark x1="69072" y1="91500" x2="73196" y2="96500"/>
                        <a14:backgroundMark x1="52577" y1="86500" x2="5463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2572"/>
            <a:ext cx="1981200" cy="408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1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0"/>
            <a:ext cx="913998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Be an up stander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376" y1="86462" x2="38296" y2="97769"/>
                        <a14:foregroundMark x1="60883" y1="84231" x2="73717" y2="93231"/>
                        <a14:foregroundMark x1="45893" y1="14923" x2="43634" y2="28462"/>
                        <a14:foregroundMark x1="59446" y1="15538" x2="45893" y2="25615"/>
                        <a14:foregroundMark x1="49589" y1="14385" x2="49589" y2="27308"/>
                        <a14:foregroundMark x1="72177" y1="16615" x2="69918" y2="30154"/>
                        <a14:foregroundMark x1="69199" y1="12154" x2="67659" y2="31308"/>
                        <a14:foregroundMark x1="36140" y1="4769" x2="28542" y2="21154"/>
                        <a14:foregroundMark x1="37577" y1="8769" x2="75154" y2="8154"/>
                        <a14:backgroundMark x1="14990" y1="5385" x2="9754" y2="96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198194" cy="293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784" y1="93000" x2="23711" y2="93500"/>
                        <a14:backgroundMark x1="55670" y1="84500" x2="63918" y2="97500"/>
                        <a14:backgroundMark x1="52577" y1="87500" x2="62887" y2="97500"/>
                        <a14:backgroundMark x1="51546" y1="85000" x2="65979" y2="99500"/>
                        <a14:backgroundMark x1="62887" y1="90000" x2="71134" y2="99500"/>
                        <a14:backgroundMark x1="69072" y1="91500" x2="73196" y2="96500"/>
                        <a14:backgroundMark x1="52577" y1="86500" x2="5463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2572"/>
            <a:ext cx="1981200" cy="408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0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0"/>
            <a:ext cx="913998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Be an up stander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376" y1="86462" x2="38296" y2="97769"/>
                        <a14:foregroundMark x1="60883" y1="84231" x2="73717" y2="93231"/>
                        <a14:foregroundMark x1="45893" y1="14923" x2="43634" y2="28462"/>
                        <a14:foregroundMark x1="59446" y1="15538" x2="45893" y2="25615"/>
                        <a14:foregroundMark x1="49589" y1="14385" x2="49589" y2="27308"/>
                        <a14:foregroundMark x1="72177" y1="16615" x2="69918" y2="30154"/>
                        <a14:foregroundMark x1="69199" y1="12154" x2="67659" y2="31308"/>
                        <a14:foregroundMark x1="36140" y1="4769" x2="28542" y2="21154"/>
                        <a14:foregroundMark x1="37577" y1="8769" x2="75154" y2="8154"/>
                        <a14:backgroundMark x1="14990" y1="5385" x2="9754" y2="96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06" y="3733800"/>
            <a:ext cx="2198194" cy="293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784" y1="93000" x2="23711" y2="93500"/>
                        <a14:backgroundMark x1="55670" y1="84500" x2="63918" y2="97500"/>
                        <a14:backgroundMark x1="52577" y1="87500" x2="62887" y2="97500"/>
                        <a14:backgroundMark x1="51546" y1="85000" x2="65979" y2="99500"/>
                        <a14:backgroundMark x1="62887" y1="90000" x2="71134" y2="99500"/>
                        <a14:backgroundMark x1="69072" y1="91500" x2="73196" y2="96500"/>
                        <a14:backgroundMark x1="52577" y1="86500" x2="5463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2572"/>
            <a:ext cx="1981200" cy="408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6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0"/>
            <a:ext cx="913998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Be an up stander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2788920" y="838200"/>
            <a:ext cx="2044622" cy="16461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 bully was a jerk.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784" y1="93000" x2="23711" y2="93500"/>
                        <a14:backgroundMark x1="55670" y1="84500" x2="63918" y2="97500"/>
                        <a14:backgroundMark x1="52577" y1="87500" x2="62887" y2="97500"/>
                        <a14:backgroundMark x1="51546" y1="85000" x2="65979" y2="99500"/>
                        <a14:backgroundMark x1="62887" y1="90000" x2="71134" y2="99500"/>
                        <a14:backgroundMark x1="69072" y1="91500" x2="73196" y2="96500"/>
                        <a14:backgroundMark x1="52577" y1="86500" x2="54639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2572"/>
            <a:ext cx="1981200" cy="408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8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12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8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the bigger person.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180498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2" y="3352800"/>
            <a:ext cx="19081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267200" y="2057400"/>
            <a:ext cx="1905000" cy="11237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Just leave me alone.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95" y="0"/>
            <a:ext cx="91318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the bigger person.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2438400"/>
            <a:ext cx="180498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72" y="3581400"/>
            <a:ext cx="19081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438400" y="1314691"/>
            <a:ext cx="1905000" cy="11237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I will not leave you alone.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95" y="0"/>
            <a:ext cx="91318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the bigger person.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13322"/>
            <a:ext cx="180498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92739"/>
            <a:ext cx="19081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371600" y="2590800"/>
            <a:ext cx="1480314" cy="990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 I will just leave.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95" y="0"/>
            <a:ext cx="91318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the bigger person.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13322"/>
            <a:ext cx="180498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27463"/>
            <a:ext cx="19081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276600" y="1828800"/>
            <a:ext cx="1295400" cy="7650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Such a baby.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95" y="0"/>
            <a:ext cx="91318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the bigger person.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13322"/>
            <a:ext cx="180498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023097"/>
            <a:ext cx="19081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276600" y="1828800"/>
            <a:ext cx="1295400" cy="7650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Such a baby.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95" y="0"/>
            <a:ext cx="91318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the bigger person.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13322"/>
            <a:ext cx="180498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276600" y="1828800"/>
            <a:ext cx="1295400" cy="7650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Such a baby.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335</Words>
  <Application>Microsoft Office PowerPoint</Application>
  <PresentationFormat>On-screen Show (4:3)</PresentationFormat>
  <Paragraphs>63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Be the bigger person</vt:lpstr>
      <vt:lpstr>Be the bigger person.</vt:lpstr>
      <vt:lpstr>Be the bigger person.</vt:lpstr>
      <vt:lpstr>Be the bigger person.</vt:lpstr>
      <vt:lpstr>Be the bigger person.</vt:lpstr>
      <vt:lpstr>Be the bigger person.</vt:lpstr>
      <vt:lpstr>Be the bigger person.</vt:lpstr>
      <vt:lpstr>Be the bigger person.</vt:lpstr>
      <vt:lpstr>Be the bigger person.</vt:lpstr>
      <vt:lpstr>PowerPoint Presentation</vt:lpstr>
      <vt:lpstr>Don’t keep it a secret.</vt:lpstr>
      <vt:lpstr>Don’t keep it a secret.</vt:lpstr>
      <vt:lpstr>Don’t keep it a secret.</vt:lpstr>
      <vt:lpstr>Don’t keep it a secret.</vt:lpstr>
      <vt:lpstr>Don’t keep it a secret.</vt:lpstr>
      <vt:lpstr>Don’t keep it a secret.</vt:lpstr>
      <vt:lpstr>Don’t keep it a secret.</vt:lpstr>
      <vt:lpstr>Don’t keep it a secret.</vt:lpstr>
      <vt:lpstr>Don’t keep it a secret.</vt:lpstr>
      <vt:lpstr>Don’t keep it a secret.</vt:lpstr>
      <vt:lpstr>Don’t keep it a secret.</vt:lpstr>
      <vt:lpstr>Don’t keep it a secret.</vt:lpstr>
      <vt:lpstr>Don’t keep it a secret.</vt:lpstr>
      <vt:lpstr>PowerPoint Presentation</vt:lpstr>
      <vt:lpstr>Be an up stander</vt:lpstr>
      <vt:lpstr>Be an up stander</vt:lpstr>
      <vt:lpstr>Be an up stander</vt:lpstr>
      <vt:lpstr>Be an up stander</vt:lpstr>
      <vt:lpstr>Be an up stander</vt:lpstr>
      <vt:lpstr>Be an up stander</vt:lpstr>
      <vt:lpstr>Be an up stander</vt:lpstr>
      <vt:lpstr>Be an up stander</vt:lpstr>
      <vt:lpstr>Be an up stander</vt:lpstr>
      <vt:lpstr>Be an up stander</vt:lpstr>
      <vt:lpstr>Be an up stander</vt:lpstr>
      <vt:lpstr>Be an up stander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43</cp:revision>
  <dcterms:created xsi:type="dcterms:W3CDTF">2016-12-15T15:33:54Z</dcterms:created>
  <dcterms:modified xsi:type="dcterms:W3CDTF">2016-12-20T16:22:31Z</dcterms:modified>
</cp:coreProperties>
</file>