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1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FE82-FDEF-4DF4-9D5B-C51AF436270F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BAB7-9B4A-413E-947B-40961AF28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7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BAB7-9B4A-413E-947B-40961AF285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7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CB0C6-6F50-42A4-9682-033962476749}" type="datetimeFigureOut">
              <a:rPr lang="en-US" smtClean="0"/>
              <a:t>12/22/2016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32987-3549-4C4A-8AD9-0C5032BED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31.pn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34.png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6.png"/><Relationship Id="rId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Don’t Be a Bystander, Be an Up stander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743200" y="2247899"/>
            <a:ext cx="1066800" cy="9144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Please leave me alone you’re gonna draw a crowd</a:t>
            </a:r>
            <a:endParaRPr lang="en-US" sz="1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724400" y="2079171"/>
            <a:ext cx="1676400" cy="81642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Oh just shut up and give my your lunch money!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1" b="100000" l="4729" r="100000">
                        <a14:foregroundMark x1="48957" y1="49081" x2="48957" y2="49081"/>
                        <a14:foregroundMark x1="51739" y1="49081" x2="51739" y2="4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93029"/>
            <a:ext cx="1967069" cy="148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50" l="3750" r="99000">
                        <a14:backgroundMark x1="72750" y1="20500" x2="72750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6100" y="2895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7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0"/>
            <a:ext cx="91657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away from a fight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" b="100000" l="0" r="92500">
                        <a14:foregroundMark x1="60000" y1="44565" x2="60000" y2="44565"/>
                        <a14:foregroundMark x1="53750" y1="33696" x2="53750" y2="33696"/>
                        <a14:foregroundMark x1="58542" y1="35870" x2="58542" y2="35870"/>
                        <a14:foregroundMark x1="90000" y1="98098" x2="90000" y2="98098"/>
                        <a14:foregroundMark x1="69583" y1="97554" x2="69583" y2="97554"/>
                        <a14:foregroundMark x1="40417" y1="69293" x2="40417" y2="69293"/>
                        <a14:foregroundMark x1="47708" y1="80163" x2="47708" y2="80163"/>
                        <a14:foregroundMark x1="47917" y1="93207" x2="47917" y2="93207"/>
                        <a14:foregroundMark x1="46250" y1="96739" x2="46250" y2="96739"/>
                        <a14:backgroundMark x1="32083" y1="53261" x2="32083" y2="53261"/>
                        <a14:backgroundMark x1="38333" y1="52717" x2="38333" y2="52717"/>
                        <a14:backgroundMark x1="15833" y1="74185" x2="15833" y2="74185"/>
                        <a14:backgroundMark x1="23542" y1="90489" x2="23542" y2="90489"/>
                        <a14:backgroundMark x1="12917" y1="85598" x2="12917" y2="85598"/>
                        <a14:backgroundMark x1="34167" y1="88043" x2="34167" y2="88043"/>
                        <a14:backgroundMark x1="17292" y1="84239" x2="17292" y2="84239"/>
                        <a14:backgroundMark x1="86042" y1="77717" x2="86042" y2="77717"/>
                        <a14:backgroundMark x1="90000" y1="53533" x2="89375" y2="51630"/>
                        <a14:backgroundMark x1="87500" y1="38043" x2="87500" y2="38043"/>
                        <a14:backgroundMark x1="94375" y1="83967" x2="94375" y2="83967"/>
                        <a14:backgroundMark x1="87292" y1="77989" x2="87292" y2="77989"/>
                        <a14:backgroundMark x1="93750" y1="88043" x2="93750" y2="88043"/>
                        <a14:backgroundMark x1="38542" y1="93750" x2="38542" y2="93750"/>
                        <a14:backgroundMark x1="38542" y1="92935" x2="38542" y2="92935"/>
                        <a14:backgroundMark x1="29167" y1="88315" x2="29167" y2="88315"/>
                        <a14:backgroundMark x1="28750" y1="88315" x2="28750" y2="88315"/>
                        <a14:backgroundMark x1="25625" y1="84783" x2="25625" y2="84783"/>
                        <a14:backgroundMark x1="24375" y1="81793" x2="24375" y2="81793"/>
                        <a14:backgroundMark x1="21250" y1="77989" x2="21250" y2="77989"/>
                        <a14:backgroundMark x1="20833" y1="77717" x2="20833" y2="77717"/>
                        <a14:backgroundMark x1="17708" y1="75815" x2="14583" y2="75815"/>
                        <a14:backgroundMark x1="12500" y1="75815" x2="12500" y2="75815"/>
                        <a14:backgroundMark x1="12500" y1="76359" x2="12500" y2="76359"/>
                        <a14:backgroundMark x1="10833" y1="76359" x2="10833" y2="76359"/>
                        <a14:backgroundMark x1="10625" y1="76902" x2="10417" y2="79348"/>
                        <a14:backgroundMark x1="10417" y1="82337" x2="10417" y2="82337"/>
                        <a14:backgroundMark x1="10833" y1="83424" x2="10833" y2="83424"/>
                        <a14:backgroundMark x1="10833" y1="83424" x2="10833" y2="83424"/>
                        <a14:backgroundMark x1="10833" y1="83967" x2="10833" y2="83967"/>
                        <a14:backgroundMark x1="9167" y1="87772" x2="9167" y2="87772"/>
                        <a14:backgroundMark x1="9167" y1="89946" x2="9167" y2="89946"/>
                        <a14:backgroundMark x1="9792" y1="91848" x2="9792" y2="91848"/>
                        <a14:backgroundMark x1="10625" y1="92120" x2="10625" y2="92120"/>
                        <a14:backgroundMark x1="11458" y1="91848" x2="11458" y2="91848"/>
                        <a14:backgroundMark x1="15000" y1="94293" x2="15000" y2="94293"/>
                        <a14:backgroundMark x1="17708" y1="94837" x2="18958" y2="94837"/>
                        <a14:backgroundMark x1="23750" y1="94837" x2="23750" y2="94837"/>
                        <a14:backgroundMark x1="23750" y1="94837" x2="23750" y2="94837"/>
                        <a14:backgroundMark x1="29792" y1="95652" x2="29792" y2="95652"/>
                        <a14:backgroundMark x1="31250" y1="95652" x2="31250" y2="95652"/>
                        <a14:backgroundMark x1="32500" y1="95652" x2="32500" y2="95652"/>
                        <a14:backgroundMark x1="32708" y1="94837" x2="32708" y2="94837"/>
                        <a14:backgroundMark x1="32708" y1="94565" x2="32708" y2="94565"/>
                        <a14:backgroundMark x1="33333" y1="94565" x2="33333" y2="94565"/>
                        <a14:backgroundMark x1="30625" y1="88315" x2="25833" y2="86957"/>
                        <a14:backgroundMark x1="24375" y1="86685" x2="24375" y2="86685"/>
                        <a14:backgroundMark x1="22500" y1="86685" x2="21250" y2="86685"/>
                        <a14:backgroundMark x1="13125" y1="97283" x2="13125" y2="97283"/>
                        <a14:backgroundMark x1="27292" y1="98641" x2="27292" y2="98641"/>
                        <a14:backgroundMark x1="32500" y1="98641" x2="32500" y2="98641"/>
                        <a14:backgroundMark x1="91458" y1="77717" x2="91458" y2="77717"/>
                        <a14:backgroundMark x1="97708" y1="90489" x2="97708" y2="90489"/>
                        <a14:backgroundMark x1="78750" y1="79076" x2="78750" y2="79076"/>
                        <a14:backgroundMark x1="47292" y1="75272" x2="47292" y2="75272"/>
                        <a14:backgroundMark x1="47708" y1="73098" x2="47708" y2="73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199"/>
            <a:ext cx="5139951" cy="394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8" b="94727" l="1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14" y="3189514"/>
            <a:ext cx="106680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467600" y="2057400"/>
            <a:ext cx="1447800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Ay! Plankton why did you eat my slice of pizza!</a:t>
            </a:r>
            <a:endParaRPr lang="en-US" sz="14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800600" y="2476500"/>
            <a:ext cx="969775" cy="5715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Sorry I was extra hungry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69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away from a fight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7" b="96250" l="6479" r="95775">
                        <a14:foregroundMark x1="65352" y1="86667" x2="65352" y2="86667"/>
                        <a14:foregroundMark x1="46479" y1="90000" x2="46479" y2="90000"/>
                        <a14:foregroundMark x1="40000" y1="87083" x2="40000" y2="87083"/>
                        <a14:foregroundMark x1="41127" y1="95000" x2="41127" y2="95000"/>
                        <a14:foregroundMark x1="36620" y1="90000" x2="36620" y2="90000"/>
                        <a14:foregroundMark x1="56901" y1="86250" x2="56901" y2="86250"/>
                        <a14:foregroundMark x1="60845" y1="85000" x2="60845" y2="85000"/>
                        <a14:foregroundMark x1="60845" y1="76667" x2="60845" y2="76667"/>
                        <a14:foregroundMark x1="58028" y1="78750" x2="58028" y2="78750"/>
                        <a14:foregroundMark x1="48451" y1="81667" x2="48451" y2="81667"/>
                        <a14:foregroundMark x1="37746" y1="87083" x2="37746" y2="87083"/>
                        <a14:foregroundMark x1="33239" y1="90833" x2="33239" y2="90833"/>
                        <a14:foregroundMark x1="69577" y1="88333" x2="69577" y2="88333"/>
                        <a14:foregroundMark x1="86761" y1="89167" x2="86761" y2="89167"/>
                        <a14:foregroundMark x1="77183" y1="90000" x2="77183" y2="90000"/>
                        <a14:foregroundMark x1="55493" y1="88333" x2="55493" y2="88333"/>
                        <a14:foregroundMark x1="72113" y1="80417" x2="72113" y2="83333"/>
                        <a14:foregroundMark x1="74930" y1="37500" x2="74930" y2="37500"/>
                        <a14:foregroundMark x1="67324" y1="42500" x2="67606" y2="40833"/>
                        <a14:foregroundMark x1="13239" y1="72500" x2="13239" y2="72500"/>
                        <a14:foregroundMark x1="31268" y1="25833" x2="31268" y2="25833"/>
                        <a14:foregroundMark x1="34366" y1="21250" x2="34366" y2="21250"/>
                        <a14:foregroundMark x1="38310" y1="34167" x2="38310" y2="34167"/>
                        <a14:foregroundMark x1="34085" y1="37083" x2="34085" y2="37083"/>
                        <a14:foregroundMark x1="36338" y1="30417" x2="36338" y2="30417"/>
                        <a14:foregroundMark x1="38310" y1="37083" x2="38310" y2="37083"/>
                        <a14:foregroundMark x1="43944" y1="89583" x2="43944" y2="89583"/>
                        <a14:foregroundMark x1="51268" y1="87917" x2="51268" y2="87917"/>
                        <a14:foregroundMark x1="56901" y1="86667" x2="60845" y2="89167"/>
                        <a14:foregroundMark x1="62535" y1="89167" x2="62535" y2="89167"/>
                        <a14:foregroundMark x1="62535" y1="89167" x2="62535" y2="89167"/>
                        <a14:foregroundMark x1="64225" y1="89167" x2="64225" y2="89167"/>
                        <a14:foregroundMark x1="64507" y1="87083" x2="64507" y2="87083"/>
                        <a14:foregroundMark x1="64507" y1="87083" x2="64507" y2="87083"/>
                        <a14:foregroundMark x1="64507" y1="87083" x2="64507" y2="87083"/>
                        <a14:foregroundMark x1="65634" y1="85417" x2="65634" y2="85417"/>
                        <a14:foregroundMark x1="65634" y1="83750" x2="65634" y2="83750"/>
                        <a14:foregroundMark x1="65634" y1="80417" x2="65634" y2="80417"/>
                        <a14:foregroundMark x1="65634" y1="80417" x2="65634" y2="80417"/>
                        <a14:foregroundMark x1="63662" y1="80000" x2="45352" y2="83750"/>
                        <a14:foregroundMark x1="43944" y1="92500" x2="67324" y2="87083"/>
                        <a14:foregroundMark x1="33239" y1="88333" x2="58310" y2="82083"/>
                        <a14:foregroundMark x1="31268" y1="93333" x2="79155" y2="91667"/>
                        <a14:foregroundMark x1="34366" y1="93333" x2="80282" y2="94583"/>
                        <a14:foregroundMark x1="32394" y1="93333" x2="45352" y2="96250"/>
                        <a14:foregroundMark x1="33239" y1="34583" x2="33239" y2="34583"/>
                        <a14:foregroundMark x1="37746" y1="29583" x2="37746" y2="29583"/>
                        <a14:foregroundMark x1="34366" y1="39583" x2="34366" y2="39583"/>
                        <a14:foregroundMark x1="38028" y1="38750" x2="38028" y2="38750"/>
                        <a14:foregroundMark x1="38873" y1="33750" x2="38873" y2="33750"/>
                        <a14:foregroundMark x1="37746" y1="31250" x2="37746" y2="31250"/>
                        <a14:foregroundMark x1="37746" y1="31667" x2="37746" y2="31667"/>
                        <a14:foregroundMark x1="34648" y1="35833" x2="34648" y2="35833"/>
                        <a14:foregroundMark x1="34648" y1="35833" x2="34648" y2="35833"/>
                        <a14:foregroundMark x1="33803" y1="33750" x2="33803" y2="33750"/>
                        <a14:foregroundMark x1="33521" y1="32917" x2="33521" y2="32917"/>
                        <a14:foregroundMark x1="33521" y1="32500" x2="33521" y2="32500"/>
                        <a14:foregroundMark x1="32394" y1="30417" x2="32394" y2="30417"/>
                        <a14:foregroundMark x1="36620" y1="27083" x2="36620" y2="2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77687"/>
            <a:ext cx="3252560" cy="21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12" b="96642" l="2767" r="98814">
                        <a14:foregroundMark x1="74308" y1="52985" x2="74308" y2="52985"/>
                        <a14:foregroundMark x1="69565" y1="42910" x2="69565" y2="42910"/>
                        <a14:foregroundMark x1="75099" y1="39925" x2="75099" y2="39925"/>
                        <a14:foregroundMark x1="64427" y1="43657" x2="64427" y2="4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3755571"/>
            <a:ext cx="86322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140880" y="1077687"/>
            <a:ext cx="1955120" cy="59871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Well that’s not okay!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6096000" y="3048000"/>
            <a:ext cx="1752600" cy="5334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said I was sorry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away from a fight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4" b="88056" l="48281" r="63984">
                        <a14:foregroundMark x1="58203" y1="49306" x2="58203" y2="49306"/>
                        <a14:foregroundMark x1="59141" y1="46250" x2="59141" y2="46250"/>
                        <a14:foregroundMark x1="60547" y1="42639" x2="60547" y2="42639"/>
                        <a14:foregroundMark x1="62344" y1="40833" x2="62344" y2="40833"/>
                        <a14:foregroundMark x1="57500" y1="40833" x2="57500" y2="40833"/>
                        <a14:foregroundMark x1="55391" y1="47083" x2="55391" y2="47083"/>
                        <a14:foregroundMark x1="56250" y1="45556" x2="56250" y2="45556"/>
                        <a14:foregroundMark x1="56250" y1="44583" x2="56250" y2="44583"/>
                        <a14:foregroundMark x1="58203" y1="38611" x2="58203" y2="38611"/>
                        <a14:foregroundMark x1="58203" y1="37917" x2="58203" y2="37917"/>
                        <a14:foregroundMark x1="58906" y1="37639" x2="58906" y2="37639"/>
                        <a14:foregroundMark x1="62500" y1="39583" x2="62500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89790"/>
            <a:ext cx="3405529" cy="19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1" b="97033" l="9938" r="89648">
                        <a14:foregroundMark x1="33747" y1="81899" x2="33747" y2="81899"/>
                        <a14:foregroundMark x1="31884" y1="87834" x2="31884" y2="87834"/>
                        <a14:foregroundMark x1="32298" y1="87834" x2="32298" y2="87834"/>
                        <a14:backgroundMark x1="37888" y1="41246" x2="37888" y2="41246"/>
                        <a14:backgroundMark x1="45756" y1="42730" x2="45756" y2="42730"/>
                        <a14:backgroundMark x1="68944" y1="40059" x2="68944" y2="40059"/>
                        <a14:backgroundMark x1="62526" y1="40059" x2="62526" y2="40059"/>
                        <a14:backgroundMark x1="64803" y1="57864" x2="64803" y2="57864"/>
                        <a14:backgroundMark x1="67909" y1="69733" x2="67909" y2="69733"/>
                        <a14:backgroundMark x1="31470" y1="66172" x2="31470" y2="66172"/>
                        <a14:backgroundMark x1="28778" y1="61721" x2="28778" y2="61721"/>
                        <a14:backgroundMark x1="30435" y1="62315" x2="30435" y2="62315"/>
                        <a14:backgroundMark x1="26501" y1="78635" x2="26501" y2="78635"/>
                        <a14:backgroundMark x1="77226" y1="78338" x2="77226" y2="78338"/>
                        <a14:backgroundMark x1="78468" y1="73591" x2="78468" y2="73591"/>
                        <a14:backgroundMark x1="53209" y1="12463" x2="53209" y2="12463"/>
                        <a14:backgroundMark x1="55072" y1="39466" x2="55072" y2="39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80534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00600" y="1676400"/>
            <a:ext cx="1447800" cy="762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Well now you’re gonna get it!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5943600" y="3009900"/>
            <a:ext cx="1524000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Ay Krab’s I’m not trying to start a fight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away from a fight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84906" l="17863" r="97927">
                        <a14:foregroundMark x1="66029" y1="40042" x2="66029" y2="40042"/>
                        <a14:foregroundMark x1="65072" y1="45073" x2="65072" y2="45073"/>
                        <a14:backgroundMark x1="38596" y1="52201" x2="38596" y2="52201"/>
                        <a14:backgroundMark x1="36364" y1="51782" x2="36364" y2="51782"/>
                        <a14:backgroundMark x1="34769" y1="51363" x2="34769" y2="51363"/>
                        <a14:backgroundMark x1="35726" y1="54088" x2="35726" y2="54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248400" cy="47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571" l="5866" r="89665">
                        <a14:backgroundMark x1="55028" y1="77429" x2="55028" y2="77429"/>
                        <a14:backgroundMark x1="37430" y1="78857" x2="37430" y2="7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3399099"/>
            <a:ext cx="163677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200400" y="1600200"/>
            <a:ext cx="1143000" cy="762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Oh well I’m sorry I’m just stressed so I took it out on you</a:t>
            </a:r>
            <a:endParaRPr lang="en-US" sz="11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057400" y="2786451"/>
            <a:ext cx="914400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That’s alright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30480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49" y="1978025"/>
            <a:ext cx="24622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9" b="100000" l="556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20" y="3542710"/>
            <a:ext cx="3411651" cy="25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eering 2-SoundBible.com-4574906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52400"/>
            <a:ext cx="609600" cy="609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2200" y="1848076"/>
            <a:ext cx="914400" cy="74272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Fight!</a:t>
            </a:r>
          </a:p>
          <a:p>
            <a:pPr algn="ctr"/>
            <a:r>
              <a:rPr lang="en-US" dirty="0" smtClean="0"/>
              <a:t>Fight!</a:t>
            </a:r>
          </a:p>
          <a:p>
            <a:pPr algn="ctr"/>
            <a:r>
              <a:rPr lang="en-US" dirty="0" smtClean="0"/>
              <a:t>Fight!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911"/>
            <a:ext cx="77724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1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4500" l="6038" r="89434">
                        <a14:backgroundMark x1="17358" y1="32000" x2="17358" y2="32000"/>
                        <a14:backgroundMark x1="16226" y1="21500" x2="16226" y2="21500"/>
                        <a14:backgroundMark x1="19623" y1="20500" x2="19623" y2="20500"/>
                        <a14:backgroundMark x1="12075" y1="19000" x2="12075" y2="19000"/>
                        <a14:backgroundMark x1="25660" y1="33000" x2="25660" y2="33000"/>
                        <a14:backgroundMark x1="26415" y1="24000" x2="26415" y2="24000"/>
                        <a14:backgroundMark x1="26792" y1="21500" x2="26792" y2="21500"/>
                        <a14:backgroundMark x1="30943" y1="18000" x2="30943" y2="18000"/>
                        <a14:backgroundMark x1="23019" y1="50000" x2="2301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0" y="4425043"/>
            <a:ext cx="1818084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42" y="1905000"/>
            <a:ext cx="24622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4" b="93367" l="2551" r="86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12964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4" b="99069" l="6145" r="89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514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080657" y="2209800"/>
            <a:ext cx="1491343" cy="65246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Hey! Leave him alone!</a:t>
            </a:r>
            <a:endParaRPr 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77724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1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100000" l="4019" r="89835">
                        <a14:backgroundMark x1="71868" y1="93127" x2="71868" y2="93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25781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" b="100000" l="3627" r="97409">
                        <a14:foregroundMark x1="48187" y1="22769" x2="48187" y2="22769"/>
                        <a14:foregroundMark x1="22798" y1="20000" x2="22798" y2="20000"/>
                        <a14:foregroundMark x1="37824" y1="63692" x2="37824" y2="63692"/>
                        <a14:foregroundMark x1="43523" y1="64308" x2="43523" y2="64308"/>
                        <a14:foregroundMark x1="50777" y1="84615" x2="50777" y2="84615"/>
                        <a14:foregroundMark x1="53368" y1="89231" x2="53368" y2="89231"/>
                        <a14:foregroundMark x1="39896" y1="88000" x2="39896" y2="88000"/>
                        <a14:foregroundMark x1="40415" y1="94462" x2="40415" y2="9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7" y="2879497"/>
            <a:ext cx="1838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861457" y="1752600"/>
            <a:ext cx="1905000" cy="1143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Hey, thanks for helping me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550229" y="1526721"/>
            <a:ext cx="1295400" cy="11049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No problem, people can be jerks sometimes</a:t>
            </a:r>
            <a:endParaRPr lang="en-US" sz="14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52400"/>
            <a:ext cx="77724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1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 bully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63" r="100000">
                        <a14:foregroundMark x1="23438" y1="41176" x2="23438" y2="41176"/>
                        <a14:foregroundMark x1="60417" y1="50588" x2="60417" y2="50588"/>
                        <a14:foregroundMark x1="88021" y1="37647" x2="88021" y2="37647"/>
                        <a14:foregroundMark x1="55208" y1="49804" x2="55208" y2="49804"/>
                        <a14:foregroundMark x1="54167" y1="55294" x2="54167" y2="55294"/>
                        <a14:foregroundMark x1="60417" y1="55294" x2="60417" y2="55294"/>
                        <a14:foregroundMark x1="60417" y1="45882" x2="60417" y2="45882"/>
                        <a14:foregroundMark x1="90104" y1="34118" x2="90104" y2="34118"/>
                        <a14:foregroundMark x1="93229" y1="38039" x2="93229" y2="38039"/>
                        <a14:foregroundMark x1="83333" y1="41961" x2="83333" y2="41961"/>
                        <a14:foregroundMark x1="81250" y1="34902" x2="81250" y2="34902"/>
                        <a14:foregroundMark x1="30729" y1="42353" x2="30729" y2="42353"/>
                        <a14:foregroundMark x1="56771" y1="92941" x2="56771" y2="92941"/>
                        <a14:foregroundMark x1="46354" y1="90980" x2="46354" y2="90980"/>
                        <a14:foregroundMark x1="48958" y1="95294" x2="48958" y2="95294"/>
                        <a14:foregroundMark x1="54167" y1="90196" x2="54167" y2="90196"/>
                        <a14:foregroundMark x1="68229" y1="82353" x2="68229" y2="82353"/>
                        <a14:foregroundMark x1="75521" y1="84314" x2="75521" y2="84314"/>
                        <a14:foregroundMark x1="78646" y1="82745" x2="78646" y2="82745"/>
                        <a14:foregroundMark x1="84375" y1="80784" x2="84375" y2="80784"/>
                        <a14:foregroundMark x1="73438" y1="84706" x2="73438" y2="84706"/>
                        <a14:foregroundMark x1="68229" y1="84706" x2="68229" y2="84706"/>
                        <a14:foregroundMark x1="63542" y1="85490" x2="63542" y2="85490"/>
                        <a14:foregroundMark x1="38021" y1="91373" x2="38021" y2="91373"/>
                        <a14:foregroundMark x1="43750" y1="94510" x2="43750" y2="94510"/>
                        <a14:foregroundMark x1="56250" y1="93333" x2="56250" y2="93333"/>
                        <a14:foregroundMark x1="62500" y1="92157" x2="62500" y2="92157"/>
                        <a14:foregroundMark x1="58854" y1="89804" x2="58854" y2="8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56194"/>
            <a:ext cx="2037787" cy="270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1" b="97423" l="5019" r="89575">
                        <a14:backgroundMark x1="43629" y1="46392" x2="43629" y2="46392"/>
                        <a14:backgroundMark x1="43629" y1="26804" x2="43629" y2="26804"/>
                        <a14:backgroundMark x1="49421" y1="36082" x2="49421" y2="36082"/>
                        <a14:backgroundMark x1="56371" y1="15979" x2="56371" y2="15979"/>
                        <a14:backgroundMark x1="59846" y1="15979" x2="59846" y2="15979"/>
                        <a14:backgroundMark x1="77992" y1="26289" x2="77992" y2="26289"/>
                        <a14:backgroundMark x1="44402" y1="71649" x2="44402" y2="71649"/>
                        <a14:backgroundMark x1="34749" y1="69072" x2="34749" y2="69072"/>
                        <a14:backgroundMark x1="54054" y1="70103" x2="54054" y2="70103"/>
                        <a14:backgroundMark x1="38224" y1="51031" x2="38224" y2="51031"/>
                        <a14:backgroundMark x1="51351" y1="64433" x2="51351" y2="64433"/>
                        <a14:backgroundMark x1="80695" y1="57732" x2="80695" y2="57732"/>
                        <a14:backgroundMark x1="83012" y1="46392" x2="83012" y2="46392"/>
                        <a14:backgroundMark x1="83012" y1="41237" x2="83012" y2="41237"/>
                        <a14:backgroundMark x1="20077" y1="70103" x2="20077" y2="70103"/>
                        <a14:backgroundMark x1="38610" y1="62371" x2="38610" y2="62371"/>
                        <a14:backgroundMark x1="51351" y1="56701" x2="51351" y2="56701"/>
                        <a14:backgroundMark x1="33977" y1="40206" x2="33977" y2="40206"/>
                        <a14:backgroundMark x1="35907" y1="30928" x2="35907" y2="30928"/>
                        <a14:backgroundMark x1="32432" y1="50515" x2="32432" y2="50515"/>
                        <a14:backgroundMark x1="52124" y1="10309" x2="52124" y2="10309"/>
                        <a14:backgroundMark x1="68340" y1="14948" x2="68340" y2="1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39" y="4994612"/>
            <a:ext cx="1559363" cy="116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572000" y="2286000"/>
            <a:ext cx="1752600" cy="117019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Hey Jerry  why didn’t you give me your turn on the slide!</a:t>
            </a:r>
          </a:p>
          <a:p>
            <a:pPr algn="ctr"/>
            <a:endParaRPr lang="en-US" sz="16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185939" y="3581400"/>
            <a:ext cx="1243061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Because I wanted a turn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 bully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9" b="100000" l="0" r="100000">
                        <a14:foregroundMark x1="32453" y1="22632" x2="32453" y2="22632"/>
                        <a14:foregroundMark x1="24528" y1="43158" x2="24528" y2="43158"/>
                        <a14:foregroundMark x1="17736" y1="38947" x2="17736" y2="38947"/>
                        <a14:foregroundMark x1="23019" y1="35789" x2="23019" y2="35789"/>
                        <a14:foregroundMark x1="22642" y1="32632" x2="22642" y2="32632"/>
                        <a14:foregroundMark x1="25283" y1="81579" x2="25283" y2="81579"/>
                        <a14:foregroundMark x1="28679" y1="87368" x2="28679" y2="87368"/>
                        <a14:foregroundMark x1="33585" y1="85263" x2="33585" y2="85263"/>
                        <a14:foregroundMark x1="24151" y1="92105" x2="24151" y2="92105"/>
                        <a14:foregroundMark x1="91321" y1="33158" x2="91321" y2="3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3" y="3290528"/>
            <a:ext cx="4953000" cy="355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33" r="97354">
                        <a14:foregroundMark x1="61905" y1="24812" x2="61905" y2="24812"/>
                        <a14:foregroundMark x1="72487" y1="24812" x2="72487" y2="24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96" y="5066132"/>
            <a:ext cx="785890" cy="11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520571" y="2068947"/>
            <a:ext cx="1553641" cy="122158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Now I’m mad. I’ m gonna get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 bully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" b="100000" l="0" r="100000">
                        <a14:foregroundMark x1="70160" y1="84119" x2="70160" y2="84119"/>
                        <a14:foregroundMark x1="73945" y1="75742" x2="73945" y2="75742"/>
                        <a14:foregroundMark x1="69723" y1="74171" x2="69723" y2="74171"/>
                        <a14:foregroundMark x1="65211" y1="86038" x2="65211" y2="86038"/>
                        <a14:foregroundMark x1="61135" y1="89005" x2="61135" y2="89005"/>
                        <a14:foregroundMark x1="66084" y1="81152" x2="66084" y2="81152"/>
                        <a14:foregroundMark x1="74672" y1="81675" x2="74672" y2="81675"/>
                        <a14:foregroundMark x1="59825" y1="84642" x2="59825" y2="84642"/>
                        <a14:foregroundMark x1="77147" y1="84642" x2="77147" y2="84642"/>
                        <a14:foregroundMark x1="11208" y1="84991" x2="11208" y2="84991"/>
                        <a14:foregroundMark x1="11208" y1="90052" x2="11208" y2="90052"/>
                        <a14:foregroundMark x1="14556" y1="94415" x2="14556" y2="94415"/>
                        <a14:foregroundMark x1="7132" y1="80628" x2="7132" y2="80628"/>
                        <a14:foregroundMark x1="67249" y1="87958" x2="67249" y2="87958"/>
                        <a14:foregroundMark x1="13392" y1="86038" x2="13392" y2="86038"/>
                        <a14:foregroundMark x1="12082" y1="82548" x2="12082" y2="82548"/>
                        <a14:foregroundMark x1="8443" y1="95986" x2="8443" y2="95986"/>
                        <a14:foregroundMark x1="15866" y1="89529" x2="15866" y2="89529"/>
                        <a14:foregroundMark x1="3493" y1="89005" x2="3493" y2="89005"/>
                        <a14:foregroundMark x1="7132" y1="87086" x2="7132" y2="87086"/>
                        <a14:foregroundMark x1="10917" y1="81675" x2="10917" y2="81675"/>
                        <a14:foregroundMark x1="9607" y1="78709" x2="9607" y2="78709"/>
                        <a14:foregroundMark x1="11208" y1="93019" x2="11208" y2="93019"/>
                        <a14:foregroundMark x1="14993" y1="96510" x2="14993" y2="96510"/>
                        <a14:foregroundMark x1="6696" y1="96510" x2="6696" y2="96510"/>
                        <a14:foregroundMark x1="42649" y1="67365" x2="42649" y2="67365"/>
                        <a14:foregroundMark x1="47598" y1="65794" x2="47598" y2="65794"/>
                        <a14:foregroundMark x1="52838" y1="62304" x2="52838" y2="62304"/>
                        <a14:foregroundMark x1="43814" y1="58464" x2="43814" y2="58464"/>
                        <a14:foregroundMark x1="45124" y1="67365" x2="45124" y2="67365"/>
                        <a14:foregroundMark x1="50801" y1="68237" x2="50801" y2="68237"/>
                        <a14:foregroundMark x1="14119" y1="28272" x2="14119" y2="28272"/>
                        <a14:foregroundMark x1="12518" y1="24782" x2="12518" y2="24782"/>
                        <a14:foregroundMark x1="8006" y1="21291" x2="8006" y2="21291"/>
                        <a14:foregroundMark x1="13392" y1="33159" x2="13392" y2="33159"/>
                        <a14:foregroundMark x1="5968" y1="30716" x2="5968" y2="30716"/>
                        <a14:foregroundMark x1="15429" y1="22339" x2="15429" y2="22339"/>
                        <a14:foregroundMark x1="16594" y1="23386" x2="16594" y2="23386"/>
                        <a14:foregroundMark x1="10917" y1="32286" x2="10917" y2="32286"/>
                        <a14:foregroundMark x1="13392" y1="29319" x2="13392" y2="29319"/>
                        <a14:foregroundMark x1="11208" y1="25305" x2="11208" y2="25305"/>
                        <a14:foregroundMark x1="10044" y1="24258" x2="10044" y2="24258"/>
                        <a14:foregroundMark x1="40902" y1="23386" x2="40902" y2="23386"/>
                        <a14:foregroundMark x1="45124" y1="22862" x2="45124" y2="22862"/>
                        <a14:foregroundMark x1="46288" y1="22862" x2="46288" y2="22862"/>
                        <a14:foregroundMark x1="46288" y1="22862" x2="46288" y2="22862"/>
                        <a14:foregroundMark x1="43377" y1="27225" x2="43377" y2="27225"/>
                        <a14:foregroundMark x1="42213" y1="27225" x2="42213" y2="27225"/>
                        <a14:foregroundMark x1="47598" y1="26876" x2="47598" y2="26876"/>
                        <a14:foregroundMark x1="40175" y1="19372" x2="40175" y2="19372"/>
                        <a14:foregroundMark x1="91266" y1="6981" x2="91266" y2="6981"/>
                        <a14:foregroundMark x1="85881" y1="29319" x2="85881" y2="29319"/>
                        <a14:foregroundMark x1="92431" y1="33682" x2="92431" y2="33682"/>
                        <a14:foregroundMark x1="90830" y1="29843" x2="90830" y2="29843"/>
                        <a14:foregroundMark x1="85007" y1="26353" x2="85007" y2="26353"/>
                        <a14:foregroundMark x1="93741" y1="28796" x2="93741" y2="28796"/>
                        <a14:foregroundMark x1="96507" y1="28796" x2="96507" y2="28796"/>
                        <a14:foregroundMark x1="98253" y1="35777" x2="98253" y2="35777"/>
                        <a14:foregroundMark x1="82096" y1="24782" x2="82096" y2="24782"/>
                        <a14:foregroundMark x1="86608" y1="27225" x2="86608" y2="27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20357"/>
            <a:ext cx="3283094" cy="273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797694" y="5715000"/>
            <a:ext cx="1974706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Ahhh! Stop!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 bully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54" l="412" r="99177">
                        <a14:foregroundMark x1="85185" y1="76442" x2="85185" y2="76442"/>
                        <a14:foregroundMark x1="91770" y1="61538" x2="91770" y2="61538"/>
                        <a14:foregroundMark x1="16049" y1="79808" x2="16049" y2="79808"/>
                        <a14:foregroundMark x1="13169" y1="81250" x2="13169" y2="81250"/>
                        <a14:foregroundMark x1="11111" y1="70673" x2="11111" y2="70673"/>
                        <a14:foregroundMark x1="85185" y1="65865" x2="85185" y2="65865"/>
                        <a14:foregroundMark x1="42798" y1="48558" x2="42798" y2="48558"/>
                        <a14:foregroundMark x1="42798" y1="33173" x2="42798" y2="33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2847975" cy="243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340" y1="27692" x2="61340" y2="27692"/>
                        <a14:foregroundMark x1="78866" y1="24231" x2="78866" y2="24231"/>
                        <a14:foregroundMark x1="75258" y1="32692" x2="75258" y2="32692"/>
                        <a14:foregroundMark x1="65979" y1="30000" x2="68557" y2="29231"/>
                        <a14:foregroundMark x1="77320" y1="27308" x2="77320" y2="2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4398501"/>
            <a:ext cx="652256" cy="87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7917" l="1875" r="100000">
                        <a14:foregroundMark x1="31250" y1="32500" x2="31250" y2="32500"/>
                        <a14:backgroundMark x1="86250" y1="22083" x2="86250" y2="22083"/>
                        <a14:backgroundMark x1="92500" y1="36667" x2="92500" y2="36667"/>
                        <a14:backgroundMark x1="82813" y1="28333" x2="82813" y2="28333"/>
                        <a14:backgroundMark x1="77188" y1="22917" x2="77188" y2="22917"/>
                        <a14:backgroundMark x1="85000" y1="21667" x2="85000" y2="21667"/>
                        <a14:backgroundMark x1="89063" y1="22083" x2="89063" y2="22083"/>
                        <a14:backgroundMark x1="81563" y1="42083" x2="81563" y2="42083"/>
                        <a14:backgroundMark x1="95313" y1="44167" x2="95313" y2="44167"/>
                        <a14:backgroundMark x1="96875" y1="43333" x2="96875" y2="43333"/>
                        <a14:backgroundMark x1="96563" y1="56250" x2="96563" y2="56250"/>
                        <a14:backgroundMark x1="57500" y1="75000" x2="57500" y2="75000"/>
                        <a14:backgroundMark x1="49375" y1="72917" x2="49375" y2="72917"/>
                        <a14:backgroundMark x1="94063" y1="15833" x2="94063" y2="15833"/>
                        <a14:backgroundMark x1="77813" y1="15833" x2="77813" y2="15833"/>
                        <a14:backgroundMark x1="86250" y1="73750" x2="86250" y2="73750"/>
                        <a14:backgroundMark x1="89688" y1="75417" x2="89688" y2="75417"/>
                        <a14:backgroundMark x1="88438" y1="45000" x2="88438" y2="45000"/>
                        <a14:backgroundMark x1="93438" y1="50417" x2="93438" y2="50417"/>
                        <a14:backgroundMark x1="84375" y1="85000" x2="84375" y2="85000"/>
                        <a14:backgroundMark x1="61250" y1="76250" x2="61250" y2="76250"/>
                        <a14:backgroundMark x1="25000" y1="23750" x2="25000" y2="23750"/>
                        <a14:backgroundMark x1="33125" y1="22917" x2="33125" y2="2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27058"/>
            <a:ext cx="3657181" cy="27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124200" y="1981200"/>
            <a:ext cx="2209381" cy="6096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Ay! leave him alone!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6748256" y="3432969"/>
            <a:ext cx="1328944" cy="52943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Yeah 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188</Words>
  <Application>Microsoft Office PowerPoint</Application>
  <PresentationFormat>On-screen Show (4:3)</PresentationFormat>
  <Paragraphs>32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Don’t Be a Bystander, Be an Up stander</vt:lpstr>
      <vt:lpstr>PowerPoint Presentation</vt:lpstr>
      <vt:lpstr>PowerPoint Presentation</vt:lpstr>
      <vt:lpstr>PowerPoint Presentation</vt:lpstr>
      <vt:lpstr>Stop a bully</vt:lpstr>
      <vt:lpstr>Stop a bully</vt:lpstr>
      <vt:lpstr>Stop a bully</vt:lpstr>
      <vt:lpstr>Stop a bully</vt:lpstr>
      <vt:lpstr>PowerPoint Presentation</vt:lpstr>
      <vt:lpstr>Walk away from a fight</vt:lpstr>
      <vt:lpstr>Walk away from a fight</vt:lpstr>
      <vt:lpstr>Walk away from a fight</vt:lpstr>
      <vt:lpstr>Walk away from a fight</vt:lpstr>
    </vt:vector>
  </TitlesOfParts>
  <Company>Dearborn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19</cp:revision>
  <dcterms:created xsi:type="dcterms:W3CDTF">2016-12-15T15:34:40Z</dcterms:created>
  <dcterms:modified xsi:type="dcterms:W3CDTF">2016-12-22T13:27:16Z</dcterms:modified>
</cp:coreProperties>
</file>