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7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2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F468-F82F-4572-B928-4408F09BC14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B9CE-7377-409E-A374-A95FBD46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Abbey Naji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Google Images</a:t>
            </a:r>
          </a:p>
          <a:p>
            <a:r>
              <a:rPr lang="en-US" dirty="0" smtClean="0"/>
              <a:t>Ducksters.com (Earth Science For Kids.)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2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53529"/>
            <a:ext cx="4191000" cy="26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 and Continental Crust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Oceanic Crust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49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The thin part of Earth’s crust that underlies the ocean’s basin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Continental Crust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158" y="5562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difference between the 2 is oceanic crust denser </a:t>
            </a:r>
            <a:r>
              <a:rPr lang="en-US" sz="2400" dirty="0"/>
              <a:t> </a:t>
            </a:r>
            <a:r>
              <a:rPr lang="en-US" sz="2400" dirty="0" smtClean="0"/>
              <a:t>than continental crust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2" y="3053529"/>
            <a:ext cx="4343400" cy="25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8674" y="218938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relatively thick part of Earth’s crust that forms the large landmasses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Lithosphere And Asthenosphere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30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817794"/>
            <a:ext cx="778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difference between the Lithosphere and the Asthenosphere is the Lithosphere is made up of the crust of the upper part of the mantle . While  the asthenosphere is on upper mantle material.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Lithosphere: </a:t>
            </a:r>
            <a:r>
              <a:rPr lang="en-US" dirty="0" smtClean="0"/>
              <a:t>The rigid outer part of earth</a:t>
            </a:r>
          </a:p>
          <a:p>
            <a:r>
              <a:rPr lang="en-US" b="1" dirty="0" smtClean="0"/>
              <a:t>Asthenosphere: </a:t>
            </a:r>
            <a:r>
              <a:rPr lang="en-US" dirty="0" smtClean="0"/>
              <a:t>The upper layer of Earth’s mantle, below the lithosphere.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0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and Divergent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01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Convergent Boundary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192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Divergent Boundary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5221"/>
            <a:ext cx="4038600" cy="31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62344"/>
            <a:ext cx="40965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93467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difference between Convergent Boundary and Divergent Boundary is  when 2 plates are </a:t>
            </a:r>
            <a:r>
              <a:rPr lang="en-US" dirty="0"/>
              <a:t>p</a:t>
            </a:r>
            <a:r>
              <a:rPr lang="en-US" dirty="0" smtClean="0"/>
              <a:t>ushing away from each other they are Divergent, but when they are pushing together are Convergent.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Plates coming closer together.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90919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Plates moving in the opposite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and Faulting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Folding </a:t>
            </a:r>
            <a:endParaRPr lang="en-US" dirty="0" smtClean="0"/>
          </a:p>
          <a:p>
            <a:pPr marL="0" indent="0" algn="ctr">
              <a:buNone/>
            </a:pPr>
            <a:r>
              <a:rPr lang="en-US" sz="1800" dirty="0" smtClean="0"/>
              <a:t>When the crust is bent upward or downward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Faulting </a:t>
            </a:r>
          </a:p>
          <a:p>
            <a:pPr marL="0" indent="0" algn="ctr">
              <a:buNone/>
            </a:pPr>
            <a:r>
              <a:rPr lang="en-US" sz="1800" dirty="0" smtClean="0"/>
              <a:t>When the crust is broken.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68" y="3176804"/>
            <a:ext cx="4984463" cy="265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difference between folding and faulting is faulting occurs when the crust is broken. Folding occurs when the crust is bent upwards and downwards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Oceanic Crust / Oceanic Lithosphere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5199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The difference between  oceanic crust and the oceanic  lithosphere is the oceanic crust is found on the ocean floor and the oceanic lithosphere is deeper into Earth.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11" y="2438400"/>
            <a:ext cx="6096000" cy="359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Oceanic Lithosphere:  </a:t>
            </a:r>
            <a:r>
              <a:rPr lang="en-US" dirty="0" smtClean="0"/>
              <a:t>Consists mainly of mafic crust.</a:t>
            </a:r>
          </a:p>
          <a:p>
            <a:r>
              <a:rPr lang="en-US" b="1" dirty="0" smtClean="0"/>
              <a:t>Oceanic Crust: </a:t>
            </a:r>
            <a:r>
              <a:rPr lang="en-US" dirty="0" smtClean="0"/>
              <a:t>The thin part of Earth’s crust, outlines the oceans basin.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53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Normal and Reverse Fault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Normal</a:t>
            </a:r>
          </a:p>
          <a:p>
            <a:pPr algn="ctr"/>
            <a:r>
              <a:rPr lang="en-US" sz="1800" b="0" dirty="0" smtClean="0"/>
              <a:t>Faults that move away from each other.</a:t>
            </a:r>
            <a:endParaRPr lang="en-US" sz="18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00337" y="19812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Reverse</a:t>
            </a:r>
          </a:p>
          <a:p>
            <a:pPr algn="ctr"/>
            <a:r>
              <a:rPr lang="en-US" sz="1800" b="0" dirty="0" smtClean="0"/>
              <a:t>Faults that move away from each other,</a:t>
            </a:r>
            <a:endParaRPr lang="en-US" sz="18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040188" cy="18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difference between the normal fault and the reverse fault is that the normal fault moves away from each other while the reverse fault collides with </a:t>
            </a:r>
            <a:r>
              <a:rPr lang="en-US" dirty="0" smtClean="0"/>
              <a:t>each other.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05" y="3505200"/>
            <a:ext cx="4041775" cy="18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3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Facts About Tectonic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Famous boundary is the San Andreas fault in California.</a:t>
            </a:r>
          </a:p>
          <a:p>
            <a:r>
              <a:rPr lang="en-US" dirty="0" smtClean="0"/>
              <a:t>Scientists can track movement of tectonic plates.</a:t>
            </a:r>
          </a:p>
          <a:p>
            <a:r>
              <a:rPr lang="en-US" dirty="0" smtClean="0"/>
              <a:t>The Mariana Trench is the deepest part of the ocean.</a:t>
            </a:r>
          </a:p>
        </p:txBody>
      </p:sp>
    </p:spTree>
    <p:extLst>
      <p:ext uri="{BB962C8B-B14F-4D97-AF65-F5344CB8AC3E}">
        <p14:creationId xmlns:p14="http://schemas.microsoft.com/office/powerpoint/2010/main" val="260272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3"/>
            <a:ext cx="9242877" cy="6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Summary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In a short summary, tectonic plates is what shaped earth today from Pangaea. Without all these types of plates, who knows what Earth would look like now.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</TotalTime>
  <Words>386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Plate Tectonics</vt:lpstr>
      <vt:lpstr>Oceanic and Continental Crust</vt:lpstr>
      <vt:lpstr>Lithosphere And Asthenosphere</vt:lpstr>
      <vt:lpstr>Convergent and Divergent</vt:lpstr>
      <vt:lpstr>Folding and Faulting</vt:lpstr>
      <vt:lpstr>Oceanic Crust / Oceanic Lithosphere </vt:lpstr>
      <vt:lpstr>Normal and Reverse Fault</vt:lpstr>
      <vt:lpstr>Additional Facts About Tectonic Plates</vt:lpstr>
      <vt:lpstr>Summary</vt:lpstr>
      <vt:lpstr>Cites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Windows User</dc:creator>
  <cp:lastModifiedBy>Windows User</cp:lastModifiedBy>
  <cp:revision>10</cp:revision>
  <dcterms:created xsi:type="dcterms:W3CDTF">2016-12-09T15:30:19Z</dcterms:created>
  <dcterms:modified xsi:type="dcterms:W3CDTF">2016-12-14T15:53:44Z</dcterms:modified>
</cp:coreProperties>
</file>