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86" y="-15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F55BA5-F55B-42D6-9B94-545BFF1EF476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6D8143-8823-4BB2-93B5-88741082E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b="1" cap="all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Poinsettia &amp; Wreath Fundraiser </a:t>
            </a:r>
            <a:r>
              <a:rPr lang="en-US" sz="2400" b="1" cap="all" dirty="0">
                <a:ln w="6350">
                  <a:noFill/>
                </a:ln>
                <a:solidFill>
                  <a:srgbClr val="FF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STEM Middle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990600"/>
            <a:ext cx="594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Schwartz’s Greenhouse is once again offering their traditional holiday poinsettia and wreath fundraiser. We have all of the favorite </a:t>
            </a:r>
          </a:p>
          <a:p>
            <a:pPr algn="ctr"/>
            <a:r>
              <a:rPr lang="en-US" sz="1400" dirty="0"/>
              <a:t>Colors, Red and White!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2743201"/>
            <a:ext cx="44196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Flowers                                                                       Price: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32004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Mini (1 Plant, 3-5 blooms)                                                          $6</a:t>
            </a:r>
          </a:p>
          <a:p>
            <a:r>
              <a:rPr lang="en-US" sz="1200" dirty="0"/>
              <a:t>Single (1 Plant, 5-7 Blooms)                                                      $10</a:t>
            </a:r>
          </a:p>
          <a:p>
            <a:r>
              <a:rPr lang="en-US" sz="1200" dirty="0"/>
              <a:t>Double (2 Plants, 8-14 Blooms)                                                $18</a:t>
            </a:r>
          </a:p>
          <a:p>
            <a:r>
              <a:rPr lang="en-US" sz="1200" dirty="0"/>
              <a:t>Large (3 Plants, 12-20 Blooms)                                        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2850" y="2002999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The Deadline for all orders this year will be Friday, November 13. Orders will be delivered to O.L. Smith Middle </a:t>
            </a:r>
            <a:r>
              <a:rPr lang="en-US" sz="1200"/>
              <a:t>School on Monday</a:t>
            </a:r>
            <a:r>
              <a:rPr lang="en-US" sz="1200" dirty="0"/>
              <a:t>, November 23.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0200" y="40386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All prices include Gold Pot Cover.</a:t>
            </a:r>
          </a:p>
          <a:p>
            <a:r>
              <a:rPr lang="en-US" sz="1200" dirty="0"/>
              <a:t>*Remember plants are temperature sensitive keep them warm.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2600" y="46482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Fresh Door Wreaths add the finishing touch to your holiday décor. We offer handmade Frasier Fir wreaths in a variety of sizes. Frasier Fir is on of the longest lasting evergreens, giving you indoor or outdoor options.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5486401"/>
            <a:ext cx="44196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Plain Wreaths                           Finished Size         Price: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6400" y="6629401"/>
            <a:ext cx="44196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Decorated Wreaths                 Finished Size          Price: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76400" y="57912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12” Wreath                                              18”-20”                          $20</a:t>
            </a:r>
          </a:p>
          <a:p>
            <a:r>
              <a:rPr lang="en-US" sz="1200" dirty="0"/>
              <a:t>16” Wreath                                              25”-27”                          $25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76400" y="6934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12” Wreath                                                18”-20”                         $30</a:t>
            </a:r>
          </a:p>
          <a:p>
            <a:r>
              <a:rPr lang="en-US" sz="1200" dirty="0"/>
              <a:t>16” Wreath                                                25”-27”                         $35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" y="8382000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400" b="1" cap="all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Sincerely,</a:t>
            </a:r>
          </a:p>
          <a:p>
            <a:pPr lvl="0" algn="ctr">
              <a:spcBef>
                <a:spcPct val="0"/>
              </a:spcBef>
            </a:pPr>
            <a:r>
              <a:rPr lang="en-US" sz="1400" b="1" cap="all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Lucida Handwriting" pitchFamily="66" charset="0"/>
                <a:ea typeface="+mj-ea"/>
                <a:cs typeface="+mj-cs"/>
              </a:rPr>
              <a:t>The Schwartz Family &amp; STEM MIDDLE school</a:t>
            </a:r>
            <a:endParaRPr lang="en-US" sz="1400" b="1" cap="all" dirty="0">
              <a:ln w="6350">
                <a:noFill/>
              </a:ln>
              <a:solidFill>
                <a:srgbClr val="FF00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Lucida Handwriting" pitchFamily="66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772028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We are looking forward to working with you to make this a joyous holiday season for all.  Please call or text Amy Fradkin at 313-598-3553 with any questions.  </a:t>
            </a:r>
          </a:p>
          <a:p>
            <a:endParaRPr lang="en-US" dirty="0"/>
          </a:p>
        </p:txBody>
      </p:sp>
      <p:pic>
        <p:nvPicPr>
          <p:cNvPr id="20" name="Picture 19" descr="566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05000"/>
            <a:ext cx="1143000" cy="1524000"/>
          </a:xfrm>
          <a:prstGeom prst="rect">
            <a:avLst/>
          </a:prstGeom>
        </p:spPr>
      </p:pic>
      <p:pic>
        <p:nvPicPr>
          <p:cNvPr id="22" name="Picture 21" descr="20171201_0805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105400"/>
            <a:ext cx="1077748" cy="1438275"/>
          </a:xfrm>
          <a:prstGeom prst="rect">
            <a:avLst/>
          </a:prstGeom>
        </p:spPr>
      </p:pic>
      <p:pic>
        <p:nvPicPr>
          <p:cNvPr id="19" name="Picture 18" descr="20141208_20002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3581400"/>
            <a:ext cx="1333500" cy="1381125"/>
          </a:xfrm>
          <a:prstGeom prst="rect">
            <a:avLst/>
          </a:prstGeom>
        </p:spPr>
      </p:pic>
      <p:pic>
        <p:nvPicPr>
          <p:cNvPr id="21" name="Picture 20" descr="20161115_080518.jpg"/>
          <p:cNvPicPr>
            <a:picLocks noChangeAspect="1"/>
          </p:cNvPicPr>
          <p:nvPr/>
        </p:nvPicPr>
        <p:blipFill rotWithShape="1">
          <a:blip r:embed="rId5" cstate="print"/>
          <a:srcRect r="36842"/>
          <a:stretch/>
        </p:blipFill>
        <p:spPr>
          <a:xfrm>
            <a:off x="304800" y="6629401"/>
            <a:ext cx="914400" cy="10858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679</TotalTime>
  <Words>253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Book Antiqua</vt:lpstr>
      <vt:lpstr>Lucida Handwriting</vt:lpstr>
      <vt:lpstr>Lucida Sans</vt:lpstr>
      <vt:lpstr>Wingdings</vt:lpstr>
      <vt:lpstr>Wingdings 2</vt:lpstr>
      <vt:lpstr>Wingdings 3</vt:lpstr>
      <vt:lpstr>Apex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Schwartz-New Comp</dc:creator>
  <cp:lastModifiedBy>Andrew Fradkin</cp:lastModifiedBy>
  <cp:revision>17</cp:revision>
  <cp:lastPrinted>2020-10-22T04:34:18Z</cp:lastPrinted>
  <dcterms:created xsi:type="dcterms:W3CDTF">2018-10-12T12:21:10Z</dcterms:created>
  <dcterms:modified xsi:type="dcterms:W3CDTF">2020-10-26T16:58:18Z</dcterms:modified>
</cp:coreProperties>
</file>