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6" r:id="rId8"/>
    <p:sldId id="267" r:id="rId9"/>
    <p:sldId id="26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2E0-75BE-4651-922A-A6C228E5290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A001-87AA-455B-96C5-DDEFFC9A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Alpena, Michigan</a:t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May 28 and </a:t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May 29, 2020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alpena mi map"/>
          <p:cNvSpPr>
            <a:spLocks noChangeAspect="1" noChangeArrowheads="1"/>
          </p:cNvSpPr>
          <p:nvPr/>
        </p:nvSpPr>
        <p:spPr bwMode="auto">
          <a:xfrm>
            <a:off x="155575" y="-2217738"/>
            <a:ext cx="52292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7896"/>
            <a:ext cx="4343400" cy="38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Total price is $445.00 / student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$465.00 / adult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81534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039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13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7182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0506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alpena mi map"/>
          <p:cNvSpPr>
            <a:spLocks noChangeAspect="1" noChangeArrowheads="1"/>
          </p:cNvSpPr>
          <p:nvPr/>
        </p:nvSpPr>
        <p:spPr bwMode="auto">
          <a:xfrm>
            <a:off x="155575" y="-2217738"/>
            <a:ext cx="52292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9"/>
            <a:ext cx="7011988" cy="648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20000" cy="60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8153400" cy="64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543800" cy="65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Included: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Fossil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dig with Paleo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Joe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Building Underwater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Rovs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and testing them.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Shipwreck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Cruise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One night at Thunder Bay Resort 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Adventure Park in Mackinac City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Fort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Michilimackinac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Elk Ride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Bonfire with S’mores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  1 breakfast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2 lunches</a:t>
            </a:r>
          </a:p>
          <a:p>
            <a:pPr marL="457200" indent="-457200" algn="l">
              <a:buFont typeface="Wingdings"/>
              <a:buChar char="µ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 dinners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472">
            <a:off x="685800" y="381000"/>
            <a:ext cx="35179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228600"/>
            <a:ext cx="3587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786">
            <a:off x="5410200" y="355600"/>
            <a:ext cx="3581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07" y="2438400"/>
            <a:ext cx="564840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38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832">
            <a:off x="525896" y="362673"/>
            <a:ext cx="3568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578">
            <a:off x="5203421" y="415366"/>
            <a:ext cx="36385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44" y="888924"/>
            <a:ext cx="4334896" cy="58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96" y="121953"/>
            <a:ext cx="5029200" cy="67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54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Alpena, Michigan   Thursday, May 28 and  Friday, May 29, 2020</vt:lpstr>
      <vt:lpstr>PowerPoint Presentation</vt:lpstr>
      <vt:lpstr>PowerPoint Presentation</vt:lpstr>
      <vt:lpstr>PowerPoint Presentation</vt:lpstr>
      <vt:lpstr>PowerPoint Presentation</vt:lpstr>
      <vt:lpstr>Also Included:</vt:lpstr>
      <vt:lpstr>PowerPoint Presentation</vt:lpstr>
      <vt:lpstr>PowerPoint Presentation</vt:lpstr>
      <vt:lpstr>PowerPoint Presentation</vt:lpstr>
      <vt:lpstr>Total price is $445.00 / student $465.00 / adult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Fryzel</dc:creator>
  <cp:lastModifiedBy>Jennifer Fryzel</cp:lastModifiedBy>
  <cp:revision>14</cp:revision>
  <dcterms:created xsi:type="dcterms:W3CDTF">2016-09-12T18:16:26Z</dcterms:created>
  <dcterms:modified xsi:type="dcterms:W3CDTF">2019-09-17T16:07:54Z</dcterms:modified>
</cp:coreProperties>
</file>