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7" r:id="rId4"/>
    <p:sldId id="258" r:id="rId5"/>
    <p:sldId id="260" r:id="rId6"/>
    <p:sldId id="259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16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4E2E0-75BE-4651-922A-A6C228E5290B}" type="datetimeFigureOut">
              <a:rPr lang="en-US" smtClean="0"/>
              <a:t>9/12/2016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2A001-87AA-455B-96C5-DDEFFC9A24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0056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4E2E0-75BE-4651-922A-A6C228E5290B}" type="datetimeFigureOut">
              <a:rPr lang="en-US" smtClean="0"/>
              <a:t>9/12/2016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2A001-87AA-455B-96C5-DDEFFC9A24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68167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4E2E0-75BE-4651-922A-A6C228E5290B}" type="datetimeFigureOut">
              <a:rPr lang="en-US" smtClean="0"/>
              <a:t>9/12/2016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2A001-87AA-455B-96C5-DDEFFC9A24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6814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4E2E0-75BE-4651-922A-A6C228E5290B}" type="datetimeFigureOut">
              <a:rPr lang="en-US" smtClean="0"/>
              <a:t>9/12/2016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2A001-87AA-455B-96C5-DDEFFC9A24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3551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4E2E0-75BE-4651-922A-A6C228E5290B}" type="datetimeFigureOut">
              <a:rPr lang="en-US" smtClean="0"/>
              <a:t>9/12/2016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2A001-87AA-455B-96C5-DDEFFC9A24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5366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4E2E0-75BE-4651-922A-A6C228E5290B}" type="datetimeFigureOut">
              <a:rPr lang="en-US" smtClean="0"/>
              <a:t>9/12/2016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2A001-87AA-455B-96C5-DDEFFC9A24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80561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4E2E0-75BE-4651-922A-A6C228E5290B}" type="datetimeFigureOut">
              <a:rPr lang="en-US" smtClean="0"/>
              <a:t>9/12/2016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2A001-87AA-455B-96C5-DDEFFC9A24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64955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4E2E0-75BE-4651-922A-A6C228E5290B}" type="datetimeFigureOut">
              <a:rPr lang="en-US" smtClean="0"/>
              <a:t>9/12/2016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2A001-87AA-455B-96C5-DDEFFC9A24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98679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4E2E0-75BE-4651-922A-A6C228E5290B}" type="datetimeFigureOut">
              <a:rPr lang="en-US" smtClean="0"/>
              <a:t>9/12/2016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2A001-87AA-455B-96C5-DDEFFC9A24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1144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4E2E0-75BE-4651-922A-A6C228E5290B}" type="datetimeFigureOut">
              <a:rPr lang="en-US" smtClean="0"/>
              <a:t>9/12/2016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2A001-87AA-455B-96C5-DDEFFC9A24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2219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4E2E0-75BE-4651-922A-A6C228E5290B}" type="datetimeFigureOut">
              <a:rPr lang="en-US" smtClean="0"/>
              <a:t>9/12/2016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2A001-87AA-455B-96C5-DDEFFC9A24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3939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66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B4E2E0-75BE-4651-922A-A6C228E5290B}" type="datetimeFigureOut">
              <a:rPr lang="en-US" smtClean="0"/>
              <a:t>9/12/2016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22A001-87AA-455B-96C5-DDEFFC9A24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9689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drive.google.com/file/d/0BxvBSv_Cvz04cGw2b2c2dEZzdVU/view?usp=sharing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9906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Alpena, Michigan</a:t>
            </a:r>
            <a:br>
              <a:rPr lang="en-US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en-US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Friday, May 12 and </a:t>
            </a:r>
            <a:br>
              <a:rPr lang="en-US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Saturday, May 13, 2017</a:t>
            </a:r>
            <a:endParaRPr lang="en-US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AutoShape 2" descr="Image result for alpena mi map"/>
          <p:cNvSpPr>
            <a:spLocks noChangeAspect="1" noChangeArrowheads="1"/>
          </p:cNvSpPr>
          <p:nvPr/>
        </p:nvSpPr>
        <p:spPr bwMode="auto">
          <a:xfrm>
            <a:off x="155575" y="-2217738"/>
            <a:ext cx="5229225" cy="46291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2977896"/>
            <a:ext cx="4343400" cy="3834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280520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u="sng" dirty="0">
                <a:solidFill>
                  <a:srgbClr val="FFFF00"/>
                </a:solidFill>
                <a:hlinkClick r:id="rId2"/>
              </a:rPr>
              <a:t>https://</a:t>
            </a:r>
            <a:r>
              <a:rPr lang="en-US" u="sng" dirty="0" smtClean="0">
                <a:solidFill>
                  <a:srgbClr val="FFFF00"/>
                </a:solidFill>
                <a:hlinkClick r:id="rId2"/>
              </a:rPr>
              <a:t>drive.google.com/file/d/0BxvBSv_Cvz04cGw2b2c2dEZzdVU/view?usp=sharing</a:t>
            </a:r>
            <a:r>
              <a:rPr lang="en-US" u="sng" dirty="0" smtClean="0"/>
              <a:t/>
            </a:r>
            <a:br>
              <a:rPr lang="en-US" u="sng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9893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990600"/>
            <a:ext cx="7772400" cy="1470025"/>
          </a:xfrm>
        </p:spPr>
        <p:txBody>
          <a:bodyPr>
            <a:normAutofit/>
          </a:bodyPr>
          <a:lstStyle/>
          <a:p>
            <a:endParaRPr lang="en-US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AutoShape 2" descr="Image result for alpena mi map"/>
          <p:cNvSpPr>
            <a:spLocks noChangeAspect="1" noChangeArrowheads="1"/>
          </p:cNvSpPr>
          <p:nvPr/>
        </p:nvSpPr>
        <p:spPr bwMode="auto">
          <a:xfrm>
            <a:off x="155575" y="-2217738"/>
            <a:ext cx="5229225" cy="46291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28599"/>
            <a:ext cx="7011988" cy="64898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061008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28600"/>
            <a:ext cx="7620000" cy="60899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151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228599"/>
            <a:ext cx="8153400" cy="6453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75188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52400"/>
            <a:ext cx="7543800" cy="65988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35147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0"/>
            <a:ext cx="7772400" cy="1470025"/>
          </a:xfrm>
        </p:spPr>
        <p:txBody>
          <a:bodyPr/>
          <a:lstStyle/>
          <a:p>
            <a:pPr algn="l"/>
            <a:r>
              <a:rPr lang="en-US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Also Included:</a:t>
            </a:r>
            <a:endParaRPr lang="en-US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600200"/>
            <a:ext cx="8229600" cy="4800600"/>
          </a:xfrm>
        </p:spPr>
        <p:txBody>
          <a:bodyPr>
            <a:normAutofit/>
          </a:bodyPr>
          <a:lstStyle/>
          <a:p>
            <a:pPr algn="l"/>
            <a:r>
              <a:rPr lang="en-US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  Fossil dig with Paleo Joe</a:t>
            </a:r>
          </a:p>
          <a:p>
            <a:pPr algn="l"/>
            <a:r>
              <a:rPr lang="en-US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  Fresh water testing lab of Lake Huron</a:t>
            </a:r>
          </a:p>
          <a:p>
            <a:pPr algn="l"/>
            <a:r>
              <a:rPr lang="en-US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  One night at Thunder Bay Resort </a:t>
            </a:r>
          </a:p>
          <a:p>
            <a:pPr algn="l"/>
            <a:r>
              <a:rPr lang="en-US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  1 breakfast</a:t>
            </a:r>
          </a:p>
          <a:p>
            <a:pPr marL="457200" indent="-457200" algn="l">
              <a:buFont typeface="Wingdings"/>
              <a:buChar char="µ"/>
            </a:pPr>
            <a:r>
              <a:rPr lang="en-US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 2 lunches</a:t>
            </a:r>
          </a:p>
          <a:p>
            <a:pPr marL="457200" indent="-457200" algn="l">
              <a:buFont typeface="Wingdings"/>
              <a:buChar char="µ"/>
            </a:pPr>
            <a:r>
              <a:rPr lang="en-US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 </a:t>
            </a:r>
            <a:r>
              <a:rPr lang="en-US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2 dinners</a:t>
            </a:r>
            <a:endParaRPr lang="en-US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63509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381000"/>
            <a:ext cx="7772400" cy="1470025"/>
          </a:xfrm>
        </p:spPr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</a:rPr>
              <a:t>Total price is $365.00 / student</a:t>
            </a:r>
            <a:br>
              <a:rPr lang="en-US" b="1" dirty="0" smtClean="0">
                <a:solidFill>
                  <a:srgbClr val="FFFF00"/>
                </a:solidFill>
              </a:rPr>
            </a:br>
            <a:r>
              <a:rPr lang="en-US" b="1" dirty="0" smtClean="0">
                <a:solidFill>
                  <a:srgbClr val="FFFF00"/>
                </a:solidFill>
              </a:rPr>
              <a:t>$385.00 / adult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905000"/>
            <a:ext cx="8153400" cy="42672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905000"/>
            <a:ext cx="7105650" cy="164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4419599"/>
            <a:ext cx="7410450" cy="172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443428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495" y="457200"/>
            <a:ext cx="8858807" cy="601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592545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46</Words>
  <Application>Microsoft Office PowerPoint</Application>
  <PresentationFormat>On-screen Show (4:3)</PresentationFormat>
  <Paragraphs>10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Alpena, Michigan   Friday, May 12 and  Saturday, May 13, 2017</vt:lpstr>
      <vt:lpstr>https://drive.google.com/file/d/0BxvBSv_Cvz04cGw2b2c2dEZzdVU/view?usp=sharing  </vt:lpstr>
      <vt:lpstr>PowerPoint Presentation</vt:lpstr>
      <vt:lpstr>PowerPoint Presentation</vt:lpstr>
      <vt:lpstr>PowerPoint Presentation</vt:lpstr>
      <vt:lpstr>PowerPoint Presentation</vt:lpstr>
      <vt:lpstr>Also Included:</vt:lpstr>
      <vt:lpstr>Total price is $365.00 / student $385.00 / adult</vt:lpstr>
      <vt:lpstr>PowerPoint Presentation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Jennifer Fryzel</dc:creator>
  <cp:lastModifiedBy>Jennifer Fryzel</cp:lastModifiedBy>
  <cp:revision>5</cp:revision>
  <dcterms:created xsi:type="dcterms:W3CDTF">2016-09-12T18:16:26Z</dcterms:created>
  <dcterms:modified xsi:type="dcterms:W3CDTF">2016-09-12T18:42:53Z</dcterms:modified>
</cp:coreProperties>
</file>