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77" r:id="rId4"/>
    <p:sldId id="262" r:id="rId5"/>
    <p:sldId id="259" r:id="rId6"/>
    <p:sldId id="256" r:id="rId7"/>
    <p:sldId id="267" r:id="rId8"/>
    <p:sldId id="273" r:id="rId9"/>
    <p:sldId id="266" r:id="rId10"/>
    <p:sldId id="258" r:id="rId11"/>
    <p:sldId id="269" r:id="rId12"/>
    <p:sldId id="274" r:id="rId13"/>
    <p:sldId id="275" r:id="rId14"/>
    <p:sldId id="257" r:id="rId15"/>
    <p:sldId id="260" r:id="rId16"/>
    <p:sldId id="270" r:id="rId17"/>
    <p:sldId id="276" r:id="rId18"/>
    <p:sldId id="263" r:id="rId19"/>
    <p:sldId id="271" r:id="rId20"/>
    <p:sldId id="272" r:id="rId21"/>
    <p:sldId id="268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305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mith.dearbornschools.org/wp-content/uploads/sites/132/2018/04/PR-24-Care-to-Core-Logo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smith.dearbornschools.org/wp-content/uploads/sites/132/2018/04/PR-24-Care-to-Core-Logo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mith.dearbornschools.org/wp-content/uploads/sites/132/2018/04/PR-24-Care-to-Core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" y="636368"/>
            <a:ext cx="8991600" cy="59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27655">
            <a:off x="97372" y="368461"/>
            <a:ext cx="327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Smith Cares to the Core</a:t>
            </a:r>
            <a:endParaRPr lang="en-US" sz="36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 Glimpse </a:t>
            </a:r>
            <a:r>
              <a:rPr lang="en-US" dirty="0">
                <a:solidFill>
                  <a:srgbClr val="FF0000"/>
                </a:solidFill>
                <a:latin typeface="Albertus Extra Bold" panose="020E0802040304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at MLK’s March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3074" name="Picture 2" descr="C:\Users\eldern\Desktop\unname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ldern\Downloads\IMG_4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762000"/>
            <a:ext cx="7239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4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eldern\Downloads\IMG_4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228600"/>
            <a:ext cx="739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4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ldern\Downloads\IMG_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7620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1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921"/>
            <a:ext cx="7467600" cy="7839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MLK Day 2018 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2050" name="Picture 2" descr="C:\Users\eldern\Desktop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772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7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609599"/>
            <a:ext cx="910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Smith Empathy Board - letters TO Marjory Stoneman Douglas high school. "Empathy Tree" created by Mr. </a:t>
            </a:r>
            <a:r>
              <a:rPr lang="en-US" sz="2400" dirty="0" err="1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Kade's</a:t>
            </a:r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 amazing art students.</a:t>
            </a:r>
            <a:endParaRPr lang="en-US" sz="24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7170" name="Picture 2" descr="C:\Users\eldern\Desktop\IMG_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7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9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dern\Downloads\IMG_4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" y="685800"/>
            <a:ext cx="670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9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dern\Downloads\IMG_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" y="1066800"/>
            <a:ext cx="8382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5521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2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THE SACRIFICE OF GIVING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9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46136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Letters to Parkland “We Care to the Core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”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8195" name="Picture 3" descr="C:\Users\eldern\Downloads\IMG_4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9882" y="-141771"/>
            <a:ext cx="5822289" cy="75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dern\Downloads\IMG_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533400"/>
            <a:ext cx="7543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7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dearbornschools.org/images/articles/pressreleases/PR11_Core_Values_Po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41617"/>
            <a:ext cx="5943600" cy="734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00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dern\Downloads\IMG_4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" y="762000"/>
            <a:ext cx="754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6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553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TO THE SOCIAL JUSTICE STUDENTS,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Mr. BAIZ &amp; THE MIDDLE SCHOOL ADVISORY COMMITTEE FOR LEADING OUR  AWWWWWSOMMME SCHOOL!!!</a:t>
            </a:r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40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mith.dearbornschools.org/wp-content/uploads/sites/132/2018/04/PR-24-Care-to-Core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" y="636368"/>
            <a:ext cx="8991600" cy="5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873115"/>
            <a:ext cx="556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dern\Downloads\IMG_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4090" y="838200"/>
            <a:ext cx="6715127" cy="56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7705"/>
            <a:ext cx="647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Strength Comes in Numbers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dern\Desktop\goodfellow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608" y="285927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NJHS Volunteering for </a:t>
            </a:r>
            <a:r>
              <a:rPr lang="en-US" sz="3600" dirty="0" err="1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Goodfellows</a:t>
            </a:r>
            <a:endParaRPr lang="en-US" sz="3600" dirty="0" smtClean="0">
              <a:solidFill>
                <a:srgbClr val="FF0000"/>
              </a:solidFill>
              <a:latin typeface="Albertus Extra Bold" panose="020E0802040304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30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Listening to Speeches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4098" name="Picture 2" descr="C:\Users\eldern\Desktop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9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ldern\Desktop\unname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MLK March 2018 </a:t>
            </a:r>
            <a:endParaRPr lang="en-US" sz="36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7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791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00FF"/>
                </a:solidFill>
              </a:rPr>
              <a:t>WE PLEDGE</a:t>
            </a:r>
          </a:p>
          <a:p>
            <a:pPr algn="ctr"/>
            <a:r>
              <a:rPr lang="en-US" sz="8800" dirty="0" smtClean="0">
                <a:solidFill>
                  <a:srgbClr val="0000FF"/>
                </a:solidFill>
              </a:rPr>
              <a:t>TO THE CORE</a:t>
            </a:r>
          </a:p>
          <a:p>
            <a:pPr algn="ctr"/>
            <a:endParaRPr lang="en-US" sz="8800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7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dern\Downloads\IMG_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4899" y="-114299"/>
            <a:ext cx="6400802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92377"/>
              </p:ext>
            </p:extLst>
          </p:nvPr>
        </p:nvGraphicFramePr>
        <p:xfrm>
          <a:off x="1828800" y="228600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4663359" imgH="6035040" progId="AcroExch.Document.11">
                  <p:embed/>
                </p:oleObj>
              </mc:Choice>
              <mc:Fallback>
                <p:oleObj name="Acrobat Document" r:id="rId3" imgW="4663359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28600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89</Words>
  <Application>Microsoft Office PowerPoint</Application>
  <PresentationFormat>On-screen Show (4:3)</PresentationFormat>
  <Paragraphs>16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Waveform</vt:lpstr>
      <vt:lpstr>Acrobat Document</vt:lpstr>
      <vt:lpstr>PowerPoint Presentation</vt:lpstr>
      <vt:lpstr>PowerPoint Presentation</vt:lpstr>
      <vt:lpstr>PowerPoint Presentation</vt:lpstr>
      <vt:lpstr>PowerPoint Presentation</vt:lpstr>
      <vt:lpstr>Listening to Speeches</vt:lpstr>
      <vt:lpstr>PowerPoint Presentation</vt:lpstr>
      <vt:lpstr>PowerPoint Presentation</vt:lpstr>
      <vt:lpstr>PowerPoint Presentation</vt:lpstr>
      <vt:lpstr>PowerPoint Presentation</vt:lpstr>
      <vt:lpstr>A Glimpse  at MLK’s March</vt:lpstr>
      <vt:lpstr>PowerPoint Presentation</vt:lpstr>
      <vt:lpstr>PowerPoint Presentation</vt:lpstr>
      <vt:lpstr>PowerPoint Presentation</vt:lpstr>
      <vt:lpstr>MLK Day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2018-04-19T20:30:30Z</dcterms:created>
  <dcterms:modified xsi:type="dcterms:W3CDTF">2018-04-20T14:11:00Z</dcterms:modified>
</cp:coreProperties>
</file>