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8" r:id="rId2"/>
    <p:sldId id="256" r:id="rId3"/>
    <p:sldId id="261" r:id="rId4"/>
    <p:sldId id="262" r:id="rId5"/>
    <p:sldId id="260" r:id="rId6"/>
    <p:sldId id="263" r:id="rId7"/>
    <p:sldId id="264" r:id="rId8"/>
    <p:sldId id="265" r:id="rId9"/>
    <p:sldId id="257" r:id="rId10"/>
    <p:sldId id="259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33CC33"/>
    <a:srgbClr val="C6E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546" y="-1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B87E-DA47-4F49-B6C2-FE3DB22426E2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E577-8CD0-4491-B655-168D65064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B87E-DA47-4F49-B6C2-FE3DB22426E2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E577-8CD0-4491-B655-168D65064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B87E-DA47-4F49-B6C2-FE3DB22426E2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E577-8CD0-4491-B655-168D65064458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B87E-DA47-4F49-B6C2-FE3DB22426E2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E577-8CD0-4491-B655-168D6506445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B87E-DA47-4F49-B6C2-FE3DB22426E2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E577-8CD0-4491-B655-168D65064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B87E-DA47-4F49-B6C2-FE3DB22426E2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E577-8CD0-4491-B655-168D6506445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B87E-DA47-4F49-B6C2-FE3DB22426E2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E577-8CD0-4491-B655-168D65064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B87E-DA47-4F49-B6C2-FE3DB22426E2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E577-8CD0-4491-B655-168D65064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B87E-DA47-4F49-B6C2-FE3DB22426E2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E577-8CD0-4491-B655-168D65064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B87E-DA47-4F49-B6C2-FE3DB22426E2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E577-8CD0-4491-B655-168D6506445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B87E-DA47-4F49-B6C2-FE3DB22426E2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E577-8CD0-4491-B655-168D6506445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22B87E-DA47-4F49-B6C2-FE3DB22426E2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9F6E577-8CD0-4491-B655-168D6506445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wea.org/map-growth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85800"/>
            <a:ext cx="76200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Pick </a:t>
            </a:r>
            <a:r>
              <a:rPr lang="en-US" sz="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 a handout </a:t>
            </a:r>
            <a:endParaRPr lang="en-US" sz="50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 </a:t>
            </a:r>
            <a:r>
              <a:rPr lang="en-US" sz="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5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wait!! 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www.careercruising.com</a:t>
            </a:r>
            <a:endParaRPr lang="en-US" sz="40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7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86800" cy="58674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dirty="0" smtClean="0"/>
              <a:t>Get Credit for Today </a:t>
            </a:r>
            <a:endParaRPr lang="en-US" sz="4000" dirty="0"/>
          </a:p>
          <a:p>
            <a:pPr marL="0" lvl="0" indent="0">
              <a:buNone/>
            </a:pPr>
            <a:r>
              <a:rPr lang="en-US" sz="4000" b="1" dirty="0" smtClean="0"/>
              <a:t>Return the yellow sheet to your teacher.</a:t>
            </a:r>
          </a:p>
          <a:p>
            <a:pPr marL="0" lvl="0" indent="0">
              <a:buNone/>
            </a:pPr>
            <a:endParaRPr lang="en-US" sz="4000" b="1" dirty="0" smtClean="0"/>
          </a:p>
          <a:p>
            <a:pPr marL="0" lvl="0" indent="0">
              <a:buNone/>
            </a:pPr>
            <a:r>
              <a:rPr lang="en-US" sz="4000" b="1" dirty="0" smtClean="0"/>
              <a:t>Check the status of your EDP</a:t>
            </a:r>
          </a:p>
          <a:p>
            <a:pPr marL="0" lvl="0" indent="0">
              <a:buNone/>
            </a:pPr>
            <a:r>
              <a:rPr lang="en-US" sz="4000" b="1" dirty="0" smtClean="0"/>
              <a:t>If approved</a:t>
            </a:r>
            <a:r>
              <a:rPr lang="en-US" sz="4000" b="1" dirty="0"/>
              <a:t>….Highlight your name </a:t>
            </a:r>
            <a:r>
              <a:rPr lang="en-US" sz="4000" b="1" dirty="0" smtClean="0"/>
              <a:t>on Class </a:t>
            </a:r>
            <a:r>
              <a:rPr lang="en-US" sz="4000" b="1" dirty="0"/>
              <a:t>List. </a:t>
            </a:r>
            <a:endParaRPr lang="en-US" sz="4000" b="1" dirty="0" smtClean="0"/>
          </a:p>
          <a:p>
            <a:pPr marL="0" lv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2975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458199" cy="4800599"/>
          </a:xfrm>
        </p:spPr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The future awaits You</a:t>
            </a:r>
          </a:p>
          <a:p>
            <a:r>
              <a:rPr lang="en-US" sz="4000" dirty="0" smtClean="0"/>
              <a:t>Your skills</a:t>
            </a:r>
            <a:endParaRPr lang="en-US" sz="4000" dirty="0"/>
          </a:p>
          <a:p>
            <a:r>
              <a:rPr lang="en-US" sz="4000" dirty="0" smtClean="0"/>
              <a:t>Your leaning style</a:t>
            </a:r>
          </a:p>
          <a:p>
            <a:r>
              <a:rPr lang="en-US" sz="4000" dirty="0"/>
              <a:t>Y</a:t>
            </a:r>
            <a:r>
              <a:rPr lang="en-US" sz="4000" dirty="0" smtClean="0"/>
              <a:t>our passion &amp;</a:t>
            </a:r>
          </a:p>
          <a:p>
            <a:r>
              <a:rPr lang="en-US" sz="4000" dirty="0" smtClean="0"/>
              <a:t>Your contribution to Society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1362456"/>
          </a:xfrm>
        </p:spPr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Hopefully the Career Cruising Tour Got You to Think???</a:t>
            </a:r>
            <a:br>
              <a:rPr lang="en-US" sz="3600" dirty="0" smtClean="0"/>
            </a:b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505" y="3352799"/>
            <a:ext cx="264795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3554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8229600" cy="504825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Albertus MT" panose="020E0602030304020304" pitchFamily="34" charset="0"/>
                <a:cs typeface="Times New Roman" panose="02020603050405020304" pitchFamily="18" charset="0"/>
              </a:rPr>
              <a:t>C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reate AN</a:t>
            </a:r>
            <a:r>
              <a:rPr lang="en-US" sz="4000" b="1" dirty="0" smtClean="0">
                <a:latin typeface="Albertus MT" panose="020E0602030304020304" pitchFamily="34" charset="0"/>
                <a:cs typeface="Times New Roman" panose="02020603050405020304" pitchFamily="18" charset="0"/>
              </a:rPr>
              <a:t> EDP - (Educational </a:t>
            </a:r>
            <a:r>
              <a:rPr lang="en-US" sz="4000" b="1" dirty="0">
                <a:latin typeface="Albertus MT" panose="020E0602030304020304" pitchFamily="34" charset="0"/>
                <a:cs typeface="Times New Roman" panose="02020603050405020304" pitchFamily="18" charset="0"/>
              </a:rPr>
              <a:t>Development Plan) </a:t>
            </a:r>
            <a:r>
              <a:rPr lang="en-US" sz="4000" b="1" dirty="0" smtClean="0">
                <a:latin typeface="Albertus MT" panose="020E0602030304020304" pitchFamily="34" charset="0"/>
                <a:cs typeface="Times New Roman" panose="02020603050405020304" pitchFamily="18" charset="0"/>
              </a:rPr>
              <a:t>“Career Cruising”</a:t>
            </a:r>
            <a:br>
              <a:rPr lang="en-US" sz="4000" b="1" dirty="0" smtClean="0">
                <a:latin typeface="Albertus MT" panose="020E0602030304020304" pitchFamily="34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Albertus MT" panose="020E0602030304020304" pitchFamily="34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atin typeface="Albertus MT" panose="020E0602030304020304" pitchFamily="34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Albertus MT" panose="020E0602030304020304" pitchFamily="34" charset="0"/>
                <a:cs typeface="Times New Roman" panose="02020603050405020304" pitchFamily="18" charset="0"/>
              </a:rPr>
              <a:t>A STATE GRADUATION REQUIREMENT</a:t>
            </a:r>
            <a:r>
              <a:rPr lang="en-US" sz="4000" b="1" dirty="0">
                <a:solidFill>
                  <a:srgbClr val="FF0000"/>
                </a:solidFill>
                <a:latin typeface="Albertus MT" panose="020E0602030304020304" pitchFamily="34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rgbClr val="FF0000"/>
                </a:solidFill>
                <a:latin typeface="Albertus MT" panose="020E0602030304020304" pitchFamily="34" charset="0"/>
                <a:cs typeface="Times New Roman" panose="02020603050405020304" pitchFamily="18" charset="0"/>
              </a:rPr>
            </a:br>
            <a:endParaRPr lang="en-US" sz="4000" b="1" dirty="0">
              <a:solidFill>
                <a:srgbClr val="FF0000"/>
              </a:solidFill>
              <a:latin typeface="Albertus MT" panose="020E06020303040203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88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905000"/>
            <a:ext cx="8382000" cy="4221163"/>
          </a:xfrm>
        </p:spPr>
        <p:txBody>
          <a:bodyPr>
            <a:normAutofit/>
          </a:bodyPr>
          <a:lstStyle/>
          <a:p>
            <a:pPr marL="274320" lvl="1">
              <a:buFont typeface="Wingdings" panose="05000000000000000000" pitchFamily="2" charset="2"/>
              <a:buChar char="Ø"/>
            </a:pPr>
            <a:r>
              <a:rPr lang="en-US" b="1" dirty="0" smtClean="0"/>
              <a:t>Middle to (</a:t>
            </a:r>
            <a:r>
              <a:rPr lang="en-US" b="1" dirty="0"/>
              <a:t>8</a:t>
            </a:r>
            <a:r>
              <a:rPr lang="en-US" b="1" baseline="30000" dirty="0"/>
              <a:t>th</a:t>
            </a:r>
            <a:r>
              <a:rPr lang="en-US" b="1" dirty="0"/>
              <a:t> </a:t>
            </a:r>
            <a:r>
              <a:rPr lang="en-US" b="1" dirty="0" smtClean="0"/>
              <a:t>graders </a:t>
            </a:r>
            <a:r>
              <a:rPr lang="en-US" b="1" dirty="0"/>
              <a:t>on track graduate in  </a:t>
            </a:r>
            <a:r>
              <a:rPr lang="en-US" b="1" dirty="0" smtClean="0"/>
              <a:t>2023 &amp; (7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b="1" dirty="0"/>
              <a:t>graders on track graduate in  </a:t>
            </a:r>
            <a:r>
              <a:rPr lang="en-US" b="1" dirty="0" smtClean="0"/>
              <a:t>2024) </a:t>
            </a:r>
            <a:endParaRPr lang="en-US" b="1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 Edsel, DHS, FHS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DCMST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Michael </a:t>
            </a:r>
            <a:r>
              <a:rPr lang="en-US" b="1" dirty="0"/>
              <a:t>Berry Career </a:t>
            </a:r>
            <a:r>
              <a:rPr lang="en-US" b="1" dirty="0" smtClean="0"/>
              <a:t>Center (</a:t>
            </a:r>
            <a:r>
              <a:rPr lang="en-US" b="1" dirty="0" err="1" smtClean="0"/>
              <a:t>Certficate</a:t>
            </a:r>
            <a:r>
              <a:rPr lang="en-US" b="1" dirty="0" smtClean="0"/>
              <a:t> Programs)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Collegiate Academy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Dual</a:t>
            </a:r>
            <a:r>
              <a:rPr lang="en-US" b="1" dirty="0"/>
              <a:t> </a:t>
            </a:r>
            <a:r>
              <a:rPr lang="en-US" b="1" dirty="0" smtClean="0"/>
              <a:t>Enrollment = free college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Magnet </a:t>
            </a:r>
            <a:r>
              <a:rPr lang="en-US" b="1" dirty="0" smtClean="0"/>
              <a:t>School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Henry Ford Early </a:t>
            </a:r>
            <a:r>
              <a:rPr lang="en-US" b="1" dirty="0" smtClean="0"/>
              <a:t>College (2023)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More to Come….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b="1" dirty="0"/>
          </a:p>
          <a:p>
            <a:pPr lvl="1">
              <a:buFont typeface="Wingdings" panose="05000000000000000000" pitchFamily="2" charset="2"/>
              <a:buChar char="v"/>
            </a:pPr>
            <a:endParaRPr lang="en-US" b="1" dirty="0" smtClean="0"/>
          </a:p>
          <a:p>
            <a:pPr marL="301943" lvl="1" indent="0">
              <a:buNone/>
            </a:pPr>
            <a:endParaRPr lang="en-US" b="1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38328"/>
            <a:ext cx="86868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Options before high school graduation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17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905000"/>
            <a:ext cx="7408333" cy="4038600"/>
          </a:xfrm>
        </p:spPr>
        <p:txBody>
          <a:bodyPr>
            <a:normAutofit fontScale="85000" lnSpcReduction="10000"/>
          </a:bodyPr>
          <a:lstStyle/>
          <a:p>
            <a:r>
              <a:rPr lang="en-US" sz="4400" b="1" dirty="0" smtClean="0"/>
              <a:t>College</a:t>
            </a:r>
          </a:p>
          <a:p>
            <a:r>
              <a:rPr lang="en-US" sz="4400" b="1" dirty="0" smtClean="0"/>
              <a:t>Skilled Trade </a:t>
            </a:r>
          </a:p>
          <a:p>
            <a:r>
              <a:rPr lang="en-US" sz="4400" b="1" dirty="0" smtClean="0"/>
              <a:t>Work for someone</a:t>
            </a:r>
          </a:p>
          <a:p>
            <a:r>
              <a:rPr lang="en-US" sz="4400" b="1" dirty="0" smtClean="0"/>
              <a:t>Military</a:t>
            </a:r>
          </a:p>
          <a:p>
            <a:r>
              <a:rPr lang="en-US" sz="4400" b="1" dirty="0"/>
              <a:t>Start Your </a:t>
            </a:r>
            <a:r>
              <a:rPr lang="en-US" sz="4400" b="1" dirty="0" smtClean="0"/>
              <a:t>Business (Make up 	most of America’s economy)</a:t>
            </a:r>
          </a:p>
          <a:p>
            <a:pPr marL="0" indent="0">
              <a:buNone/>
            </a:pPr>
            <a:endParaRPr lang="en-US" sz="4400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After High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39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362200"/>
            <a:ext cx="8305800" cy="4343400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rgbClr val="FF00FF"/>
                </a:solidFill>
              </a:rPr>
              <a:t>Academic &amp; Social-Emotional Growth </a:t>
            </a:r>
            <a:r>
              <a:rPr lang="en-US" sz="6000" b="1" dirty="0">
                <a:solidFill>
                  <a:srgbClr val="FF00FF"/>
                </a:solidFill>
              </a:rPr>
              <a:t>provides opportunities!!!</a:t>
            </a: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5500" b="1" dirty="0" smtClean="0"/>
              <a:t>NWEA (6-8</a:t>
            </a:r>
            <a:r>
              <a:rPr lang="en-US" sz="5500" b="1" baseline="30000" dirty="0" smtClean="0"/>
              <a:t>th</a:t>
            </a:r>
            <a:r>
              <a:rPr lang="en-US" sz="5500" b="1" dirty="0"/>
              <a:t>)</a:t>
            </a:r>
            <a:r>
              <a:rPr lang="en-US" sz="5500" b="1" dirty="0" smtClean="0"/>
              <a:t> –Tests Growth in Math, Language Arts &amp; 			Science</a:t>
            </a:r>
          </a:p>
          <a:p>
            <a:pPr marL="0" indent="0">
              <a:buNone/>
            </a:pPr>
            <a:r>
              <a:rPr lang="en-US" sz="5500" b="1" dirty="0"/>
              <a:t>	</a:t>
            </a:r>
            <a:r>
              <a:rPr lang="en-US" sz="5500" b="1" dirty="0" smtClean="0"/>
              <a:t>Fall, Winter, Spring (Comparison)</a:t>
            </a:r>
          </a:p>
          <a:p>
            <a:pPr marL="0" indent="0">
              <a:buNone/>
            </a:pPr>
            <a:r>
              <a:rPr lang="en-US" sz="5500" b="1" dirty="0" smtClean="0"/>
              <a:t>	Expect Growth</a:t>
            </a:r>
          </a:p>
          <a:p>
            <a:pPr marL="0" indent="0">
              <a:buNone/>
            </a:pPr>
            <a:r>
              <a:rPr lang="en-US" sz="5500" b="1" dirty="0" smtClean="0"/>
              <a:t>	NO Growth – Collaborative Options</a:t>
            </a:r>
          </a:p>
          <a:p>
            <a:pPr lvl="5"/>
            <a:endParaRPr lang="en-US" sz="5500" b="1" dirty="0" smtClean="0">
              <a:hlinkClick r:id="rId2"/>
            </a:endParaRPr>
          </a:p>
          <a:p>
            <a:pPr lvl="5"/>
            <a:r>
              <a:rPr lang="en-US" sz="5500" b="1" dirty="0" smtClean="0">
                <a:hlinkClick r:id="rId2"/>
              </a:rPr>
              <a:t>https</a:t>
            </a:r>
            <a:r>
              <a:rPr lang="en-US" sz="5500" b="1" dirty="0">
                <a:hlinkClick r:id="rId2"/>
              </a:rPr>
              <a:t>://www.nwea.org/map-growth</a:t>
            </a:r>
            <a:r>
              <a:rPr lang="en-US" sz="5500" b="1" dirty="0" smtClean="0">
                <a:hlinkClick r:id="rId2"/>
              </a:rPr>
              <a:t>/</a:t>
            </a:r>
            <a:endParaRPr lang="en-US" sz="5500" b="1" dirty="0"/>
          </a:p>
          <a:p>
            <a:pPr marL="1554480" lvl="5" indent="0">
              <a:buNone/>
            </a:pPr>
            <a:endParaRPr lang="en-US" sz="5500" b="1" dirty="0"/>
          </a:p>
          <a:p>
            <a:r>
              <a:rPr lang="en-US" sz="5500" b="1" dirty="0" smtClean="0"/>
              <a:t>M-Step – Spring </a:t>
            </a:r>
          </a:p>
          <a:p>
            <a:r>
              <a:rPr lang="en-US" sz="5500" b="1" dirty="0" smtClean="0"/>
              <a:t>PSAT (8</a:t>
            </a:r>
            <a:r>
              <a:rPr lang="en-US" sz="5500" b="1" baseline="30000" dirty="0" smtClean="0"/>
              <a:t>th</a:t>
            </a:r>
            <a:r>
              <a:rPr lang="en-US" sz="5500" b="1" dirty="0" smtClean="0"/>
              <a:t> graders)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261872"/>
          </a:xfrm>
        </p:spPr>
        <p:txBody>
          <a:bodyPr>
            <a:normAutofit fontScale="90000"/>
          </a:bodyPr>
          <a:lstStyle/>
          <a:p>
            <a:pPr algn="l"/>
            <a:r>
              <a:rPr lang="en-US" sz="4200" dirty="0" smtClean="0"/>
              <a:t>What does M-Step, NWEA Or PSAT Mean to Me?</a:t>
            </a:r>
            <a:br>
              <a:rPr lang="en-US" sz="4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52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419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Answer= ?</a:t>
            </a:r>
          </a:p>
          <a:p>
            <a:r>
              <a:rPr lang="en-US" sz="4400" dirty="0" smtClean="0"/>
              <a:t>Big Corporations – 99%</a:t>
            </a:r>
          </a:p>
          <a:p>
            <a:r>
              <a:rPr lang="en-US" sz="4400" b="1" dirty="0" smtClean="0"/>
              <a:t>Small Business – 99% </a:t>
            </a:r>
          </a:p>
          <a:p>
            <a:r>
              <a:rPr lang="en-US" sz="4400" dirty="0" smtClean="0"/>
              <a:t>Both make up  100%</a:t>
            </a:r>
          </a:p>
          <a:p>
            <a:r>
              <a:rPr lang="en-US" sz="4400" dirty="0" smtClean="0"/>
              <a:t>International Trade </a:t>
            </a:r>
          </a:p>
          <a:p>
            <a:r>
              <a:rPr lang="en-US" sz="4400" dirty="0" smtClean="0"/>
              <a:t>None of the Above</a:t>
            </a:r>
          </a:p>
          <a:p>
            <a:pPr marL="0" indent="0" algn="ctr">
              <a:buNone/>
            </a:pPr>
            <a:endParaRPr lang="en-US" sz="4400" b="1" dirty="0" smtClean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Most of Americas economy comes mostly from Small Business or Big Business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36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219200"/>
            <a:ext cx="7738533" cy="4906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Vidal </a:t>
            </a:r>
            <a:r>
              <a:rPr lang="en-US" b="1" dirty="0" err="1" smtClean="0">
                <a:solidFill>
                  <a:srgbClr val="0000FF"/>
                </a:solidFill>
              </a:rPr>
              <a:t>Sasoon</a:t>
            </a:r>
            <a:r>
              <a:rPr lang="en-US" b="1" dirty="0" smtClean="0">
                <a:solidFill>
                  <a:srgbClr val="0000FF"/>
                </a:solidFill>
              </a:rPr>
              <a:t> – cut a famous person’s hair world 	(famous hair line products)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Colonel </a:t>
            </a:r>
            <a:r>
              <a:rPr lang="en-US" b="1" dirty="0">
                <a:solidFill>
                  <a:srgbClr val="0000FF"/>
                </a:solidFill>
              </a:rPr>
              <a:t>Sanders (KFC - $50) </a:t>
            </a: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Steve </a:t>
            </a:r>
            <a:r>
              <a:rPr lang="en-US" b="1" dirty="0">
                <a:solidFill>
                  <a:srgbClr val="0000FF"/>
                </a:solidFill>
              </a:rPr>
              <a:t>Jobs (Apple- Garage)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Tumblr- 15 </a:t>
            </a:r>
            <a:r>
              <a:rPr lang="en-US" b="1" dirty="0" err="1" smtClean="0">
                <a:solidFill>
                  <a:srgbClr val="0000FF"/>
                </a:solidFill>
              </a:rPr>
              <a:t>yrs</a:t>
            </a:r>
            <a:r>
              <a:rPr lang="en-US" b="1" dirty="0" smtClean="0">
                <a:solidFill>
                  <a:srgbClr val="0000FF"/>
                </a:solidFill>
              </a:rPr>
              <a:t> old had an idea! dropout&gt;sold </a:t>
            </a:r>
            <a:r>
              <a:rPr lang="en-US" b="1" dirty="0">
                <a:solidFill>
                  <a:srgbClr val="0000FF"/>
                </a:solidFill>
              </a:rPr>
              <a:t>to Yahoo 1.1 </a:t>
            </a:r>
            <a:r>
              <a:rPr lang="en-US" b="1" dirty="0" smtClean="0">
                <a:solidFill>
                  <a:srgbClr val="0000FF"/>
                </a:solidFill>
              </a:rPr>
              <a:t>Billion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Untuck it </a:t>
            </a:r>
            <a:r>
              <a:rPr lang="en-US" b="1" dirty="0">
                <a:solidFill>
                  <a:srgbClr val="0000FF"/>
                </a:solidFill>
              </a:rPr>
              <a:t>Go-Pro&gt;Selfies stick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Non Profit Organization –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FF"/>
                </a:solidFill>
              </a:rPr>
              <a:t>	The </a:t>
            </a:r>
            <a:r>
              <a:rPr lang="en-US" b="1" dirty="0">
                <a:solidFill>
                  <a:srgbClr val="FF00FF"/>
                </a:solidFill>
              </a:rPr>
              <a:t>H2O Africa </a:t>
            </a:r>
            <a:r>
              <a:rPr lang="en-US" b="1" dirty="0" smtClean="0">
                <a:solidFill>
                  <a:srgbClr val="FF00FF"/>
                </a:solidFill>
              </a:rPr>
              <a:t>Foundation, Matt Damon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FF"/>
                </a:solidFill>
              </a:rPr>
              <a:t>	Special Olympics – Kennedy Family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FF"/>
                </a:solidFill>
              </a:rPr>
              <a:t>	Gleaners Food Bank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FF"/>
                </a:solidFill>
              </a:rPr>
              <a:t>	MA Foundation, Healthy Food Bank, My Son</a:t>
            </a:r>
          </a:p>
          <a:p>
            <a:pPr marL="0" indent="0">
              <a:buNone/>
            </a:pPr>
            <a:endParaRPr lang="en-US" b="1" dirty="0">
              <a:solidFill>
                <a:srgbClr val="FF00FF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332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Success </a:t>
            </a:r>
            <a:r>
              <a:rPr lang="en-US" b="1" dirty="0">
                <a:solidFill>
                  <a:srgbClr val="0000FF"/>
                </a:solidFill>
              </a:rPr>
              <a:t>S</a:t>
            </a:r>
            <a:r>
              <a:rPr lang="en-US" b="1" dirty="0" smtClean="0">
                <a:solidFill>
                  <a:srgbClr val="0000FF"/>
                </a:solidFill>
              </a:rPr>
              <a:t>tarts </a:t>
            </a:r>
            <a:r>
              <a:rPr lang="en-US" b="1" dirty="0">
                <a:solidFill>
                  <a:srgbClr val="0000FF"/>
                </a:solidFill>
              </a:rPr>
              <a:t>with an idea!!!</a:t>
            </a:r>
            <a:br>
              <a:rPr lang="en-US" b="1" dirty="0">
                <a:solidFill>
                  <a:srgbClr val="0000FF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0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533400"/>
            <a:ext cx="83058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FF00FF"/>
                </a:solidFill>
              </a:rPr>
              <a:t>If you have an Idea……</a:t>
            </a:r>
          </a:p>
          <a:p>
            <a:pPr marL="0" indent="0" algn="ctr">
              <a:buNone/>
            </a:pPr>
            <a:endParaRPr lang="en-US" sz="2000" b="1" dirty="0" smtClean="0">
              <a:solidFill>
                <a:srgbClr val="FF00FF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700" b="1" dirty="0">
                <a:solidFill>
                  <a:schemeClr val="tx1"/>
                </a:solidFill>
              </a:rPr>
              <a:t>Start your own business </a:t>
            </a:r>
            <a:r>
              <a:rPr lang="en-US" sz="2700" b="1" dirty="0" smtClean="0">
                <a:solidFill>
                  <a:schemeClr val="tx1"/>
                </a:solidFill>
              </a:rPr>
              <a:t>(6</a:t>
            </a:r>
            <a:r>
              <a:rPr lang="en-US" sz="27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2700" b="1" dirty="0" smtClean="0">
                <a:solidFill>
                  <a:schemeClr val="tx1"/>
                </a:solidFill>
              </a:rPr>
              <a:t>-12</a:t>
            </a:r>
            <a:r>
              <a:rPr lang="en-US" sz="27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2700" b="1" dirty="0" smtClean="0">
                <a:solidFill>
                  <a:schemeClr val="tx1"/>
                </a:solidFill>
              </a:rPr>
              <a:t> grades)</a:t>
            </a:r>
          </a:p>
          <a:p>
            <a:pPr marL="0" indent="0">
              <a:buNone/>
            </a:pPr>
            <a:endParaRPr lang="en-US" sz="2700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700" b="1" dirty="0" smtClean="0">
                <a:solidFill>
                  <a:schemeClr val="tx1"/>
                </a:solidFill>
              </a:rPr>
              <a:t> Metro Detroit Young Entrepreneurs Academy hosted by Dearborn Chamber of Commerce. Nine month program (Scholarships are available)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7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700" b="1" dirty="0" smtClean="0">
                <a:solidFill>
                  <a:schemeClr val="tx1"/>
                </a:solidFill>
              </a:rPr>
              <a:t>Application information: https</a:t>
            </a:r>
            <a:r>
              <a:rPr lang="en-US" sz="2700" b="1" dirty="0">
                <a:solidFill>
                  <a:schemeClr val="tx1"/>
                </a:solidFill>
              </a:rPr>
              <a:t>://cdn.dearbornareachamber.org/wp-content/uploads/2018/08/21105200/YEA-2017-2018-student-applications-UPDATE.pdf</a:t>
            </a:r>
            <a:endParaRPr lang="en-US" sz="2700" b="1" dirty="0" smtClean="0">
              <a:solidFill>
                <a:schemeClr val="tx1"/>
              </a:solidFill>
            </a:endParaRPr>
          </a:p>
          <a:p>
            <a:endParaRPr lang="en-US" sz="27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57200"/>
            <a:ext cx="1581150" cy="1289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156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7620000" cy="5715000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60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 in </a:t>
            </a:r>
            <a:r>
              <a:rPr lang="en-US" sz="16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</a:t>
            </a:r>
            <a:r>
              <a:rPr lang="en-US" sz="16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Dps</a:t>
            </a:r>
            <a:r>
              <a:rPr lang="en-US" sz="16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-Your School ID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 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 smtClean="0"/>
          </a:p>
          <a:p>
            <a:r>
              <a:rPr lang="en-US" sz="16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60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en-US" sz="160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</a:t>
            </a:r>
            <a:r>
              <a:rPr lang="en-US" sz="16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dps-20021234</a:t>
            </a:r>
          </a:p>
          <a:p>
            <a:endParaRPr lang="en-US" sz="16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Password</a:t>
            </a:r>
            <a:r>
              <a:rPr lang="en-US" sz="16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your DOB or check the list</a:t>
            </a:r>
            <a:r>
              <a:rPr lang="en-US" sz="16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 your password to something you will remember in high school</a:t>
            </a:r>
            <a:r>
              <a:rPr lang="en-US" sz="16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1308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1265</TotalTime>
  <Words>244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PowerPoint Presentation</vt:lpstr>
      <vt:lpstr>Create AN EDP - (Educational Development Plan) “Career Cruising”  A STATE GRADUATION REQUIREMENT </vt:lpstr>
      <vt:lpstr>Options before high school graduation</vt:lpstr>
      <vt:lpstr>Options After High School</vt:lpstr>
      <vt:lpstr>What does M-Step, NWEA Or PSAT Mean to Me?  </vt:lpstr>
      <vt:lpstr>Most of Americas economy comes mostly from Small Business or Big Business ?</vt:lpstr>
      <vt:lpstr>Success Starts with an idea!!! </vt:lpstr>
      <vt:lpstr>PowerPoint Presentation</vt:lpstr>
      <vt:lpstr>PowerPoint Presentation</vt:lpstr>
      <vt:lpstr>PowerPoint Presentation</vt:lpstr>
      <vt:lpstr> Hopefully the Career Cruising Tour Got You to Think??? 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an EDP (Educational Development Plan) “Career Cruising” – A State of Michigan requirement for graduation</dc:title>
  <dc:creator>Windows User</dc:creator>
  <cp:lastModifiedBy>Windows User</cp:lastModifiedBy>
  <cp:revision>35</cp:revision>
  <dcterms:created xsi:type="dcterms:W3CDTF">2017-02-10T20:12:24Z</dcterms:created>
  <dcterms:modified xsi:type="dcterms:W3CDTF">2018-11-20T15:09:13Z</dcterms:modified>
</cp:coreProperties>
</file>