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5" r:id="rId12"/>
  </p:sldIdLst>
  <p:sldSz cx="9144000" cy="5143500" type="screen16x9"/>
  <p:notesSz cx="6858000" cy="9144000"/>
  <p:embeddedFontLst>
    <p:embeddedFont>
      <p:font typeface="Comfortaa" panose="020B0604020202020204" charset="0"/>
      <p:regular r:id="rId14"/>
      <p:bold r:id="rId15"/>
    </p:embeddedFont>
    <p:embeddedFont>
      <p:font typeface="Source Sans Pro"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372A46C9-B8A4-4BC1-B68C-DFE3A33BBDE1}">
  <a:tblStyle styleId="{372A46C9-B8A4-4BC1-B68C-DFE3A33BBDE1}"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57" d="100"/>
          <a:sy n="157" d="100"/>
        </p:scale>
        <p:origin x="-294" y="-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759020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553e497549_0_8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553e497549_0_8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5542032e0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5542032e0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553e497549_0_9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553e497549_0_9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553e497549_0_7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553e497549_0_7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will be starting next week. We will take the 1st week off for Ramadan and then continue. Detailed Schedule to come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553e497549_0_7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553e497549_0_7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 time limit-these are estimated time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553e497549_0_8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553e497549_0_8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Test next week Monday the 29th which is Math. We will NOT test the first week of Ramadan. We will take a break and continue the following week which is May 13th</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553e497549_0_7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553e497549_0_7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553e497549_0_9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53e497549_0_9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553e497549_0_8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553e497549_0_8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58"/>
        <p:cNvGrpSpPr/>
        <p:nvPr/>
      </p:nvGrpSpPr>
      <p:grpSpPr>
        <a:xfrm>
          <a:off x="0" y="0"/>
          <a:ext cx="0" cy="0"/>
          <a:chOff x="0" y="0"/>
          <a:chExt cx="0" cy="0"/>
        </a:xfrm>
      </p:grpSpPr>
      <p:sp>
        <p:nvSpPr>
          <p:cNvPr id="59" name="Google Shape;59;p14"/>
          <p:cNvSpPr/>
          <p:nvPr/>
        </p:nvSpPr>
        <p:spPr>
          <a:xfrm>
            <a:off x="7010400" y="114299"/>
            <a:ext cx="1981200" cy="49173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Source Sans Pro"/>
              <a:ea typeface="Source Sans Pro"/>
              <a:cs typeface="Source Sans Pro"/>
              <a:sym typeface="Source Sans Pro"/>
            </a:endParaRPr>
          </a:p>
        </p:txBody>
      </p:sp>
      <p:sp>
        <p:nvSpPr>
          <p:cNvPr id="60" name="Google Shape;60;p14"/>
          <p:cNvSpPr/>
          <p:nvPr/>
        </p:nvSpPr>
        <p:spPr>
          <a:xfrm>
            <a:off x="152400" y="115442"/>
            <a:ext cx="6705600" cy="49149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Source Sans Pro"/>
              <a:ea typeface="Source Sans Pro"/>
              <a:cs typeface="Source Sans Pro"/>
              <a:sym typeface="Source Sans Pro"/>
            </a:endParaRPr>
          </a:p>
        </p:txBody>
      </p:sp>
      <p:sp>
        <p:nvSpPr>
          <p:cNvPr id="61" name="Google Shape;61;p14"/>
          <p:cNvSpPr txBox="1">
            <a:spLocks noGrp="1"/>
          </p:cNvSpPr>
          <p:nvPr>
            <p:ph type="subTitle" idx="1"/>
          </p:nvPr>
        </p:nvSpPr>
        <p:spPr>
          <a:xfrm>
            <a:off x="7010400" y="1539720"/>
            <a:ext cx="1981200" cy="1371600"/>
          </a:xfrm>
          <a:prstGeom prst="rect">
            <a:avLst/>
          </a:prstGeom>
          <a:noFill/>
          <a:ln>
            <a:noFill/>
          </a:ln>
        </p:spPr>
        <p:txBody>
          <a:bodyPr spcFirstLastPara="1" wrap="square" lIns="91425" tIns="91425" rIns="91425" bIns="91425" anchor="ctr" anchorCtr="0"/>
          <a:lstStyle>
            <a:lvl1pPr marL="0" marR="0" lvl="0" indent="0" algn="l" rtl="0">
              <a:spcBef>
                <a:spcPts val="380"/>
              </a:spcBef>
              <a:spcAft>
                <a:spcPts val="0"/>
              </a:spcAft>
              <a:buClr>
                <a:schemeClr val="accent1"/>
              </a:buClr>
              <a:buSzPts val="2000"/>
              <a:buFont typeface="Noto Sans Symbols"/>
              <a:buNone/>
              <a:defRPr sz="1900" b="0" i="0" u="none" strike="noStrike" cap="none">
                <a:solidFill>
                  <a:srgbClr val="FFFFFF"/>
                </a:solidFill>
                <a:latin typeface="Source Sans Pro"/>
                <a:ea typeface="Source Sans Pro"/>
                <a:cs typeface="Source Sans Pro"/>
                <a:sym typeface="Source Sans Pro"/>
              </a:defRPr>
            </a:lvl1pPr>
            <a:lvl2pPr marL="457200" marR="0" lvl="1" indent="0" algn="ctr" rtl="0">
              <a:spcBef>
                <a:spcPts val="360"/>
              </a:spcBef>
              <a:spcAft>
                <a:spcPts val="0"/>
              </a:spcAft>
              <a:buClr>
                <a:schemeClr val="accent2"/>
              </a:buClr>
              <a:buSzPts val="1800"/>
              <a:buFont typeface="Noto Sans Symbols"/>
              <a:buNone/>
              <a:defRPr sz="1800" b="0" i="0" u="none" strike="noStrike" cap="none">
                <a:solidFill>
                  <a:srgbClr val="888888"/>
                </a:solidFill>
                <a:latin typeface="Source Sans Pro"/>
                <a:ea typeface="Source Sans Pro"/>
                <a:cs typeface="Source Sans Pro"/>
                <a:sym typeface="Source Sans Pro"/>
              </a:defRPr>
            </a:lvl2pPr>
            <a:lvl3pPr marL="914400" marR="0" lvl="2" indent="0" algn="ctr" rtl="0">
              <a:spcBef>
                <a:spcPts val="320"/>
              </a:spcBef>
              <a:spcAft>
                <a:spcPts val="0"/>
              </a:spcAft>
              <a:buClr>
                <a:schemeClr val="accent3"/>
              </a:buClr>
              <a:buSzPts val="16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371600" marR="0" lvl="3" indent="0" algn="ctr" rtl="0">
              <a:spcBef>
                <a:spcPts val="280"/>
              </a:spcBef>
              <a:spcAft>
                <a:spcPts val="0"/>
              </a:spcAft>
              <a:buClr>
                <a:schemeClr val="accent4"/>
              </a:buClr>
              <a:buSzPts val="1400"/>
              <a:buFont typeface="Noto Sans Symbols"/>
              <a:buNone/>
              <a:defRPr sz="1400" b="0" i="0" u="none" strike="noStrike" cap="none">
                <a:solidFill>
                  <a:srgbClr val="888888"/>
                </a:solidFill>
                <a:latin typeface="Source Sans Pro"/>
                <a:ea typeface="Source Sans Pro"/>
                <a:cs typeface="Source Sans Pro"/>
                <a:sym typeface="Source Sans Pro"/>
              </a:defRPr>
            </a:lvl4pPr>
            <a:lvl5pPr marL="1828800" marR="0" lvl="4" indent="0" algn="ctr" rtl="0">
              <a:spcBef>
                <a:spcPts val="260"/>
              </a:spcBef>
              <a:spcAft>
                <a:spcPts val="0"/>
              </a:spcAft>
              <a:buClr>
                <a:schemeClr val="accent6"/>
              </a:buClr>
              <a:buSzPts val="1300"/>
              <a:buFont typeface="Noto Sans Symbols"/>
              <a:buNone/>
              <a:defRPr sz="1300" b="0" i="0" u="none" strike="noStrike" cap="none">
                <a:solidFill>
                  <a:srgbClr val="888888"/>
                </a:solidFill>
                <a:latin typeface="Source Sans Pro"/>
                <a:ea typeface="Source Sans Pro"/>
                <a:cs typeface="Source Sans Pro"/>
                <a:sym typeface="Source Sans Pro"/>
              </a:defRPr>
            </a:lvl5pPr>
            <a:lvl6pPr marL="2286000" marR="0" lvl="5" indent="0" algn="ctr" rtl="0">
              <a:spcBef>
                <a:spcPts val="240"/>
              </a:spcBef>
              <a:spcAft>
                <a:spcPts val="0"/>
              </a:spcAft>
              <a:buClr>
                <a:schemeClr val="accent1"/>
              </a:buClr>
              <a:buSzPts val="1200"/>
              <a:buFont typeface="Noto Sans Symbols"/>
              <a:buNone/>
              <a:defRPr sz="1200" b="0" i="0" u="none" strike="noStrike" cap="none">
                <a:solidFill>
                  <a:srgbClr val="888888"/>
                </a:solidFill>
                <a:latin typeface="Source Sans Pro"/>
                <a:ea typeface="Source Sans Pro"/>
                <a:cs typeface="Source Sans Pro"/>
                <a:sym typeface="Source Sans Pro"/>
              </a:defRPr>
            </a:lvl6pPr>
            <a:lvl7pPr marL="2743200" marR="0" lvl="6" indent="0" algn="ctr" rtl="0">
              <a:spcBef>
                <a:spcPts val="240"/>
              </a:spcBef>
              <a:spcAft>
                <a:spcPts val="0"/>
              </a:spcAft>
              <a:buClr>
                <a:schemeClr val="accent2"/>
              </a:buClr>
              <a:buSzPts val="1200"/>
              <a:buFont typeface="Noto Sans Symbols"/>
              <a:buNone/>
              <a:defRPr sz="1200" b="0" i="0" u="none" strike="noStrike" cap="none">
                <a:solidFill>
                  <a:srgbClr val="888888"/>
                </a:solidFill>
                <a:latin typeface="Source Sans Pro"/>
                <a:ea typeface="Source Sans Pro"/>
                <a:cs typeface="Source Sans Pro"/>
                <a:sym typeface="Source Sans Pro"/>
              </a:defRPr>
            </a:lvl7pPr>
            <a:lvl8pPr marL="3200400" marR="0" lvl="7" indent="0" algn="ctr" rtl="0">
              <a:spcBef>
                <a:spcPts val="240"/>
              </a:spcBef>
              <a:spcAft>
                <a:spcPts val="0"/>
              </a:spcAft>
              <a:buClr>
                <a:schemeClr val="accent3"/>
              </a:buClr>
              <a:buSzPts val="1200"/>
              <a:buFont typeface="Noto Sans Symbols"/>
              <a:buNone/>
              <a:defRPr sz="1200" b="0" i="0" u="none" strike="noStrike" cap="none">
                <a:solidFill>
                  <a:srgbClr val="888888"/>
                </a:solidFill>
                <a:latin typeface="Source Sans Pro"/>
                <a:ea typeface="Source Sans Pro"/>
                <a:cs typeface="Source Sans Pro"/>
                <a:sym typeface="Source Sans Pro"/>
              </a:defRPr>
            </a:lvl8pPr>
            <a:lvl9pPr marL="3657600" marR="0" lvl="8" indent="0" algn="ctr" rtl="0">
              <a:spcBef>
                <a:spcPts val="240"/>
              </a:spcBef>
              <a:spcAft>
                <a:spcPts val="0"/>
              </a:spcAft>
              <a:buClr>
                <a:schemeClr val="accent5"/>
              </a:buClr>
              <a:buSzPts val="1200"/>
              <a:buFont typeface="Noto Sans Symbols"/>
              <a:buNone/>
              <a:defRPr sz="1200" b="0" i="0" u="none" strike="noStrike" cap="none">
                <a:solidFill>
                  <a:srgbClr val="888888"/>
                </a:solidFill>
                <a:latin typeface="Source Sans Pro"/>
                <a:ea typeface="Source Sans Pro"/>
                <a:cs typeface="Source Sans Pro"/>
                <a:sym typeface="Source Sans Pro"/>
              </a:defRPr>
            </a:lvl9pPr>
          </a:lstStyle>
          <a:p>
            <a:endParaRPr/>
          </a:p>
        </p:txBody>
      </p:sp>
      <p:sp>
        <p:nvSpPr>
          <p:cNvPr id="62" name="Google Shape;62;p14"/>
          <p:cNvSpPr txBox="1">
            <a:spLocks noGrp="1"/>
          </p:cNvSpPr>
          <p:nvPr>
            <p:ph type="dt" idx="10"/>
          </p:nvPr>
        </p:nvSpPr>
        <p:spPr>
          <a:xfrm>
            <a:off x="370888" y="4767263"/>
            <a:ext cx="2133600" cy="2055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100" b="0" i="0" u="none" strike="noStrike" cap="none">
                <a:solidFill>
                  <a:schemeClr val="lt2"/>
                </a:solidFill>
                <a:latin typeface="Source Sans Pro"/>
                <a:ea typeface="Source Sans Pro"/>
                <a:cs typeface="Source Sans Pro"/>
                <a:sym typeface="Source Sans Pro"/>
              </a:defRPr>
            </a:lvl1pPr>
            <a:lvl2pPr marL="457200" marR="0" lvl="1"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3" name="Google Shape;63;p14"/>
          <p:cNvSpPr txBox="1">
            <a:spLocks noGrp="1"/>
          </p:cNvSpPr>
          <p:nvPr>
            <p:ph type="sldNum" idx="12"/>
          </p:nvPr>
        </p:nvSpPr>
        <p:spPr>
          <a:xfrm>
            <a:off x="8234680" y="4766310"/>
            <a:ext cx="582900" cy="2055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0" i="0" u="none" strike="noStrike" cap="none">
                <a:solidFill>
                  <a:srgbClr val="FFFFFF"/>
                </a:solidFill>
                <a:latin typeface="Source Sans Pro"/>
                <a:ea typeface="Source Sans Pro"/>
                <a:cs typeface="Source Sans Pro"/>
                <a:sym typeface="Source Sans Pro"/>
              </a:defRPr>
            </a:lvl1pPr>
            <a:lvl2pPr marL="0" marR="0" lvl="1" indent="0" algn="ctr" rtl="0">
              <a:spcBef>
                <a:spcPts val="0"/>
              </a:spcBef>
              <a:buNone/>
              <a:defRPr sz="1100" b="0" i="0" u="none" strike="noStrike" cap="none">
                <a:solidFill>
                  <a:srgbClr val="FFFFFF"/>
                </a:solidFill>
                <a:latin typeface="Source Sans Pro"/>
                <a:ea typeface="Source Sans Pro"/>
                <a:cs typeface="Source Sans Pro"/>
                <a:sym typeface="Source Sans Pro"/>
              </a:defRPr>
            </a:lvl2pPr>
            <a:lvl3pPr marL="0" marR="0" lvl="2" indent="0" algn="ctr" rtl="0">
              <a:spcBef>
                <a:spcPts val="0"/>
              </a:spcBef>
              <a:buNone/>
              <a:defRPr sz="1100" b="0" i="0" u="none" strike="noStrike" cap="none">
                <a:solidFill>
                  <a:srgbClr val="FFFFFF"/>
                </a:solidFill>
                <a:latin typeface="Source Sans Pro"/>
                <a:ea typeface="Source Sans Pro"/>
                <a:cs typeface="Source Sans Pro"/>
                <a:sym typeface="Source Sans Pro"/>
              </a:defRPr>
            </a:lvl3pPr>
            <a:lvl4pPr marL="0" marR="0" lvl="3" indent="0" algn="ctr" rtl="0">
              <a:spcBef>
                <a:spcPts val="0"/>
              </a:spcBef>
              <a:buNone/>
              <a:defRPr sz="1100" b="0" i="0" u="none" strike="noStrike" cap="none">
                <a:solidFill>
                  <a:srgbClr val="FFFFFF"/>
                </a:solidFill>
                <a:latin typeface="Source Sans Pro"/>
                <a:ea typeface="Source Sans Pro"/>
                <a:cs typeface="Source Sans Pro"/>
                <a:sym typeface="Source Sans Pro"/>
              </a:defRPr>
            </a:lvl4pPr>
            <a:lvl5pPr marL="0" marR="0" lvl="4" indent="0" algn="ctr" rtl="0">
              <a:spcBef>
                <a:spcPts val="0"/>
              </a:spcBef>
              <a:buNone/>
              <a:defRPr sz="1100" b="0" i="0" u="none" strike="noStrike" cap="none">
                <a:solidFill>
                  <a:srgbClr val="FFFFFF"/>
                </a:solidFill>
                <a:latin typeface="Source Sans Pro"/>
                <a:ea typeface="Source Sans Pro"/>
                <a:cs typeface="Source Sans Pro"/>
                <a:sym typeface="Source Sans Pro"/>
              </a:defRPr>
            </a:lvl5pPr>
            <a:lvl6pPr marL="0" marR="0" lvl="5" indent="0" algn="ctr" rtl="0">
              <a:spcBef>
                <a:spcPts val="0"/>
              </a:spcBef>
              <a:buNone/>
              <a:defRPr sz="1100" b="0" i="0" u="none" strike="noStrike" cap="none">
                <a:solidFill>
                  <a:srgbClr val="FFFFFF"/>
                </a:solidFill>
                <a:latin typeface="Source Sans Pro"/>
                <a:ea typeface="Source Sans Pro"/>
                <a:cs typeface="Source Sans Pro"/>
                <a:sym typeface="Source Sans Pro"/>
              </a:defRPr>
            </a:lvl6pPr>
            <a:lvl7pPr marL="0" marR="0" lvl="6" indent="0" algn="ctr" rtl="0">
              <a:spcBef>
                <a:spcPts val="0"/>
              </a:spcBef>
              <a:buNone/>
              <a:defRPr sz="1100" b="0" i="0" u="none" strike="noStrike" cap="none">
                <a:solidFill>
                  <a:srgbClr val="FFFFFF"/>
                </a:solidFill>
                <a:latin typeface="Source Sans Pro"/>
                <a:ea typeface="Source Sans Pro"/>
                <a:cs typeface="Source Sans Pro"/>
                <a:sym typeface="Source Sans Pro"/>
              </a:defRPr>
            </a:lvl7pPr>
            <a:lvl8pPr marL="0" marR="0" lvl="7" indent="0" algn="ctr" rtl="0">
              <a:spcBef>
                <a:spcPts val="0"/>
              </a:spcBef>
              <a:buNone/>
              <a:defRPr sz="1100" b="0" i="0" u="none" strike="noStrike" cap="none">
                <a:solidFill>
                  <a:srgbClr val="FFFFFF"/>
                </a:solidFill>
                <a:latin typeface="Source Sans Pro"/>
                <a:ea typeface="Source Sans Pro"/>
                <a:cs typeface="Source Sans Pro"/>
                <a:sym typeface="Source Sans Pro"/>
              </a:defRPr>
            </a:lvl8pPr>
            <a:lvl9pPr marL="0" marR="0" lvl="8" indent="0" algn="ctr" rtl="0">
              <a:spcBef>
                <a:spcPts val="0"/>
              </a:spcBef>
              <a:buNone/>
              <a:defRPr sz="1100" b="0" i="0" u="none" strike="noStrike" cap="none">
                <a:solidFill>
                  <a:srgbClr val="FFFFFF"/>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
              <a:t>‹#›</a:t>
            </a:fld>
            <a:endParaRPr/>
          </a:p>
        </p:txBody>
      </p:sp>
      <p:sp>
        <p:nvSpPr>
          <p:cNvPr id="64" name="Google Shape;64;p14"/>
          <p:cNvSpPr txBox="1">
            <a:spLocks noGrp="1"/>
          </p:cNvSpPr>
          <p:nvPr>
            <p:ph type="ftr" idx="11"/>
          </p:nvPr>
        </p:nvSpPr>
        <p:spPr>
          <a:xfrm>
            <a:off x="3048000" y="4767263"/>
            <a:ext cx="3352800" cy="2055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100" b="0" i="0" u="none" strike="noStrike" cap="none">
                <a:solidFill>
                  <a:schemeClr val="lt2"/>
                </a:solidFill>
                <a:latin typeface="Source Sans Pro"/>
                <a:ea typeface="Source Sans Pro"/>
                <a:cs typeface="Source Sans Pro"/>
                <a:sym typeface="Source Sans Pro"/>
              </a:defRPr>
            </a:lvl1pPr>
            <a:lvl2pPr marL="457200" marR="0" lvl="1"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5" name="Google Shape;65;p14"/>
          <p:cNvSpPr txBox="1">
            <a:spLocks noGrp="1"/>
          </p:cNvSpPr>
          <p:nvPr>
            <p:ph type="title"/>
          </p:nvPr>
        </p:nvSpPr>
        <p:spPr>
          <a:xfrm>
            <a:off x="457200" y="1539720"/>
            <a:ext cx="6324600" cy="13716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Clr>
                <a:schemeClr val="lt1"/>
              </a:buClr>
              <a:buSzPts val="1400"/>
              <a:buFont typeface="Source Sans Pro"/>
              <a:buNone/>
              <a:defRPr sz="4200" b="0" i="0" u="none" strike="noStrike" cap="none">
                <a:solidFill>
                  <a:schemeClr val="lt1"/>
                </a:solidFill>
                <a:latin typeface="Source Sans Pro"/>
                <a:ea typeface="Source Sans Pro"/>
                <a:cs typeface="Source Sans Pro"/>
                <a:sym typeface="Source Sans Pro"/>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6"/>
        <p:cNvGrpSpPr/>
        <p:nvPr/>
      </p:nvGrpSpPr>
      <p:grpSpPr>
        <a:xfrm>
          <a:off x="0" y="0"/>
          <a:ext cx="0" cy="0"/>
          <a:chOff x="0" y="0"/>
          <a:chExt cx="0" cy="0"/>
        </a:xfrm>
      </p:grpSpPr>
      <p:sp>
        <p:nvSpPr>
          <p:cNvPr id="67" name="Google Shape;67;p15"/>
          <p:cNvSpPr/>
          <p:nvPr/>
        </p:nvSpPr>
        <p:spPr>
          <a:xfrm>
            <a:off x="152400" y="113189"/>
            <a:ext cx="8831700" cy="4917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Source Sans Pro"/>
              <a:ea typeface="Source Sans Pro"/>
              <a:cs typeface="Source Sans Pro"/>
              <a:sym typeface="Source Sans Pro"/>
            </a:endParaRPr>
          </a:p>
        </p:txBody>
      </p:sp>
      <p:sp>
        <p:nvSpPr>
          <p:cNvPr id="68" name="Google Shape;68;p15"/>
          <p:cNvSpPr txBox="1">
            <a:spLocks noGrp="1"/>
          </p:cNvSpPr>
          <p:nvPr>
            <p:ph type="dt" idx="10"/>
          </p:nvPr>
        </p:nvSpPr>
        <p:spPr>
          <a:xfrm>
            <a:off x="370888" y="4767263"/>
            <a:ext cx="2133600" cy="2055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100">
                <a:solidFill>
                  <a:schemeClr val="dk2"/>
                </a:solidFill>
                <a:latin typeface="Source Sans Pro"/>
                <a:ea typeface="Source Sans Pro"/>
                <a:cs typeface="Source Sans Pro"/>
                <a:sym typeface="Source Sans Pro"/>
              </a:defRPr>
            </a:lvl1pPr>
            <a:lvl2pPr marL="457200" marR="0" lvl="1"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9" name="Google Shape;69;p15"/>
          <p:cNvSpPr txBox="1">
            <a:spLocks noGrp="1"/>
          </p:cNvSpPr>
          <p:nvPr>
            <p:ph type="ftr" idx="11"/>
          </p:nvPr>
        </p:nvSpPr>
        <p:spPr>
          <a:xfrm>
            <a:off x="3048000" y="4767263"/>
            <a:ext cx="3352800" cy="2055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100">
                <a:solidFill>
                  <a:schemeClr val="dk2"/>
                </a:solidFill>
                <a:latin typeface="Source Sans Pro"/>
                <a:ea typeface="Source Sans Pro"/>
                <a:cs typeface="Source Sans Pro"/>
                <a:sym typeface="Source Sans Pro"/>
              </a:defRPr>
            </a:lvl1pPr>
            <a:lvl2pPr marL="457200" marR="0" lvl="1"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0" name="Google Shape;70;p15"/>
          <p:cNvSpPr txBox="1">
            <a:spLocks noGrp="1"/>
          </p:cNvSpPr>
          <p:nvPr>
            <p:ph type="sldNum" idx="12"/>
          </p:nvPr>
        </p:nvSpPr>
        <p:spPr>
          <a:xfrm>
            <a:off x="8234680" y="4766310"/>
            <a:ext cx="582900" cy="2055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a:solidFill>
                  <a:srgbClr val="564B3C"/>
                </a:solidFill>
                <a:latin typeface="Source Sans Pro"/>
                <a:ea typeface="Source Sans Pro"/>
                <a:cs typeface="Source Sans Pro"/>
                <a:sym typeface="Source Sans Pro"/>
              </a:defRPr>
            </a:lvl1pPr>
            <a:lvl2pPr marL="0" marR="0" lvl="1" indent="0" algn="ctr" rtl="0">
              <a:spcBef>
                <a:spcPts val="0"/>
              </a:spcBef>
              <a:buNone/>
              <a:defRPr sz="1100">
                <a:solidFill>
                  <a:srgbClr val="564B3C"/>
                </a:solidFill>
                <a:latin typeface="Source Sans Pro"/>
                <a:ea typeface="Source Sans Pro"/>
                <a:cs typeface="Source Sans Pro"/>
                <a:sym typeface="Source Sans Pro"/>
              </a:defRPr>
            </a:lvl2pPr>
            <a:lvl3pPr marL="0" marR="0" lvl="2" indent="0" algn="ctr" rtl="0">
              <a:spcBef>
                <a:spcPts val="0"/>
              </a:spcBef>
              <a:buNone/>
              <a:defRPr sz="1100">
                <a:solidFill>
                  <a:srgbClr val="564B3C"/>
                </a:solidFill>
                <a:latin typeface="Source Sans Pro"/>
                <a:ea typeface="Source Sans Pro"/>
                <a:cs typeface="Source Sans Pro"/>
                <a:sym typeface="Source Sans Pro"/>
              </a:defRPr>
            </a:lvl3pPr>
            <a:lvl4pPr marL="0" marR="0" lvl="3" indent="0" algn="ctr" rtl="0">
              <a:spcBef>
                <a:spcPts val="0"/>
              </a:spcBef>
              <a:buNone/>
              <a:defRPr sz="1100">
                <a:solidFill>
                  <a:srgbClr val="564B3C"/>
                </a:solidFill>
                <a:latin typeface="Source Sans Pro"/>
                <a:ea typeface="Source Sans Pro"/>
                <a:cs typeface="Source Sans Pro"/>
                <a:sym typeface="Source Sans Pro"/>
              </a:defRPr>
            </a:lvl4pPr>
            <a:lvl5pPr marL="0" marR="0" lvl="4" indent="0" algn="ctr" rtl="0">
              <a:spcBef>
                <a:spcPts val="0"/>
              </a:spcBef>
              <a:buNone/>
              <a:defRPr sz="1100">
                <a:solidFill>
                  <a:srgbClr val="564B3C"/>
                </a:solidFill>
                <a:latin typeface="Source Sans Pro"/>
                <a:ea typeface="Source Sans Pro"/>
                <a:cs typeface="Source Sans Pro"/>
                <a:sym typeface="Source Sans Pro"/>
              </a:defRPr>
            </a:lvl5pPr>
            <a:lvl6pPr marL="0" marR="0" lvl="5" indent="0" algn="ctr" rtl="0">
              <a:spcBef>
                <a:spcPts val="0"/>
              </a:spcBef>
              <a:buNone/>
              <a:defRPr sz="1100">
                <a:solidFill>
                  <a:srgbClr val="564B3C"/>
                </a:solidFill>
                <a:latin typeface="Source Sans Pro"/>
                <a:ea typeface="Source Sans Pro"/>
                <a:cs typeface="Source Sans Pro"/>
                <a:sym typeface="Source Sans Pro"/>
              </a:defRPr>
            </a:lvl6pPr>
            <a:lvl7pPr marL="0" marR="0" lvl="6" indent="0" algn="ctr" rtl="0">
              <a:spcBef>
                <a:spcPts val="0"/>
              </a:spcBef>
              <a:buNone/>
              <a:defRPr sz="1100">
                <a:solidFill>
                  <a:srgbClr val="564B3C"/>
                </a:solidFill>
                <a:latin typeface="Source Sans Pro"/>
                <a:ea typeface="Source Sans Pro"/>
                <a:cs typeface="Source Sans Pro"/>
                <a:sym typeface="Source Sans Pro"/>
              </a:defRPr>
            </a:lvl7pPr>
            <a:lvl8pPr marL="0" marR="0" lvl="7" indent="0" algn="ctr" rtl="0">
              <a:spcBef>
                <a:spcPts val="0"/>
              </a:spcBef>
              <a:buNone/>
              <a:defRPr sz="1100">
                <a:solidFill>
                  <a:srgbClr val="564B3C"/>
                </a:solidFill>
                <a:latin typeface="Source Sans Pro"/>
                <a:ea typeface="Source Sans Pro"/>
                <a:cs typeface="Source Sans Pro"/>
                <a:sym typeface="Source Sans Pro"/>
              </a:defRPr>
            </a:lvl8pPr>
            <a:lvl9pPr marL="0" marR="0" lvl="8" indent="0" algn="ctr" rtl="0">
              <a:spcBef>
                <a:spcPts val="0"/>
              </a:spcBef>
              <a:buNone/>
              <a:defRPr sz="1100">
                <a:solidFill>
                  <a:srgbClr val="564B3C"/>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1"/>
        <p:cNvGrpSpPr/>
        <p:nvPr/>
      </p:nvGrpSpPr>
      <p:grpSpPr>
        <a:xfrm>
          <a:off x="0" y="0"/>
          <a:ext cx="0" cy="0"/>
          <a:chOff x="0" y="0"/>
          <a:chExt cx="0" cy="0"/>
        </a:xfrm>
      </p:grpSpPr>
      <p:sp>
        <p:nvSpPr>
          <p:cNvPr id="72" name="Google Shape;72;p16"/>
          <p:cNvSpPr txBox="1">
            <a:spLocks noGrp="1"/>
          </p:cNvSpPr>
          <p:nvPr>
            <p:ph type="body" idx="1"/>
          </p:nvPr>
        </p:nvSpPr>
        <p:spPr>
          <a:xfrm>
            <a:off x="380999" y="1289303"/>
            <a:ext cx="8407800" cy="3305400"/>
          </a:xfrm>
          <a:prstGeom prst="rect">
            <a:avLst/>
          </a:prstGeom>
          <a:noFill/>
          <a:ln>
            <a:noFill/>
          </a:ln>
        </p:spPr>
        <p:txBody>
          <a:bodyPr spcFirstLastPara="1" wrap="square" lIns="91425" tIns="91425" rIns="91425" bIns="91425" anchor="t" anchorCtr="0"/>
          <a:lstStyle>
            <a:lvl1pPr marL="457200" marR="0" lvl="0"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Source Sans Pro"/>
                <a:ea typeface="Source Sans Pro"/>
                <a:cs typeface="Source Sans Pro"/>
                <a:sym typeface="Source Sans Pro"/>
              </a:defRPr>
            </a:lvl1pPr>
            <a:lvl2pPr marL="914400" marR="0" lvl="1"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Source Sans Pro"/>
                <a:ea typeface="Source Sans Pro"/>
                <a:cs typeface="Source Sans Pro"/>
                <a:sym typeface="Source Sans Pro"/>
              </a:defRPr>
            </a:lvl2pPr>
            <a:lvl3pPr marL="1371600" marR="0" lvl="2" indent="-330200" algn="l" rtl="0">
              <a:spcBef>
                <a:spcPts val="320"/>
              </a:spcBef>
              <a:spcAft>
                <a:spcPts val="0"/>
              </a:spcAft>
              <a:buClr>
                <a:schemeClr val="accent3"/>
              </a:buClr>
              <a:buSzPts val="1600"/>
              <a:buFont typeface="Noto Sans Symbols"/>
              <a:buChar char="▪"/>
              <a:defRPr sz="1600" b="0" i="0" u="none" strike="noStrike" cap="none">
                <a:solidFill>
                  <a:schemeClr val="dk2"/>
                </a:solidFill>
                <a:latin typeface="Source Sans Pro"/>
                <a:ea typeface="Source Sans Pro"/>
                <a:cs typeface="Source Sans Pro"/>
                <a:sym typeface="Source Sans Pro"/>
              </a:defRPr>
            </a:lvl3pPr>
            <a:lvl4pPr marL="1828800" marR="0" lvl="3" indent="-317500" algn="l" rtl="0">
              <a:spcBef>
                <a:spcPts val="280"/>
              </a:spcBef>
              <a:spcAft>
                <a:spcPts val="0"/>
              </a:spcAft>
              <a:buClr>
                <a:schemeClr val="accent4"/>
              </a:buClr>
              <a:buSzPts val="1400"/>
              <a:buFont typeface="Noto Sans Symbols"/>
              <a:buChar char="▪"/>
              <a:defRPr sz="1400" b="0" i="0" u="none" strike="noStrike" cap="none">
                <a:solidFill>
                  <a:schemeClr val="dk2"/>
                </a:solidFill>
                <a:latin typeface="Source Sans Pro"/>
                <a:ea typeface="Source Sans Pro"/>
                <a:cs typeface="Source Sans Pro"/>
                <a:sym typeface="Source Sans Pro"/>
              </a:defRPr>
            </a:lvl4pPr>
            <a:lvl5pPr marL="2286000" marR="0" lvl="4" indent="-311150" algn="l" rtl="0">
              <a:spcBef>
                <a:spcPts val="260"/>
              </a:spcBef>
              <a:spcAft>
                <a:spcPts val="0"/>
              </a:spcAft>
              <a:buClr>
                <a:schemeClr val="accent6"/>
              </a:buClr>
              <a:buSzPts val="1300"/>
              <a:buFont typeface="Noto Sans Symbols"/>
              <a:buChar char="▪"/>
              <a:defRPr sz="1300" b="0" i="0" u="none" strike="noStrike" cap="none">
                <a:solidFill>
                  <a:schemeClr val="dk2"/>
                </a:solidFill>
                <a:latin typeface="Source Sans Pro"/>
                <a:ea typeface="Source Sans Pro"/>
                <a:cs typeface="Source Sans Pro"/>
                <a:sym typeface="Source Sans Pro"/>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Source Sans Pro"/>
                <a:ea typeface="Source Sans Pro"/>
                <a:cs typeface="Source Sans Pro"/>
                <a:sym typeface="Source Sans Pro"/>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Source Sans Pro"/>
                <a:ea typeface="Source Sans Pro"/>
                <a:cs typeface="Source Sans Pro"/>
                <a:sym typeface="Source Sans Pro"/>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Source Sans Pro"/>
                <a:ea typeface="Source Sans Pro"/>
                <a:cs typeface="Source Sans Pro"/>
                <a:sym typeface="Source Sans Pro"/>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Source Sans Pro"/>
                <a:ea typeface="Source Sans Pro"/>
                <a:cs typeface="Source Sans Pro"/>
                <a:sym typeface="Source Sans Pro"/>
              </a:defRPr>
            </a:lvl9pPr>
          </a:lstStyle>
          <a:p>
            <a:endParaRPr/>
          </a:p>
        </p:txBody>
      </p:sp>
      <p:sp>
        <p:nvSpPr>
          <p:cNvPr id="73" name="Google Shape;73;p16"/>
          <p:cNvSpPr txBox="1">
            <a:spLocks noGrp="1"/>
          </p:cNvSpPr>
          <p:nvPr>
            <p:ph type="dt" idx="10"/>
          </p:nvPr>
        </p:nvSpPr>
        <p:spPr>
          <a:xfrm>
            <a:off x="370888" y="4767263"/>
            <a:ext cx="2133600" cy="2055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100">
                <a:solidFill>
                  <a:schemeClr val="dk2"/>
                </a:solidFill>
                <a:latin typeface="Source Sans Pro"/>
                <a:ea typeface="Source Sans Pro"/>
                <a:cs typeface="Source Sans Pro"/>
                <a:sym typeface="Source Sans Pro"/>
              </a:defRPr>
            </a:lvl1pPr>
            <a:lvl2pPr marL="457200" marR="0" lvl="1"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4" name="Google Shape;74;p16"/>
          <p:cNvSpPr txBox="1">
            <a:spLocks noGrp="1"/>
          </p:cNvSpPr>
          <p:nvPr>
            <p:ph type="ftr" idx="11"/>
          </p:nvPr>
        </p:nvSpPr>
        <p:spPr>
          <a:xfrm>
            <a:off x="3048000" y="4767263"/>
            <a:ext cx="3352800" cy="2055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100">
                <a:solidFill>
                  <a:schemeClr val="dk2"/>
                </a:solidFill>
                <a:latin typeface="Source Sans Pro"/>
                <a:ea typeface="Source Sans Pro"/>
                <a:cs typeface="Source Sans Pro"/>
                <a:sym typeface="Source Sans Pro"/>
              </a:defRPr>
            </a:lvl1pPr>
            <a:lvl2pPr marL="457200" marR="0" lvl="1"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5" name="Google Shape;75;p16"/>
          <p:cNvSpPr txBox="1">
            <a:spLocks noGrp="1"/>
          </p:cNvSpPr>
          <p:nvPr>
            <p:ph type="sldNum" idx="12"/>
          </p:nvPr>
        </p:nvSpPr>
        <p:spPr>
          <a:xfrm>
            <a:off x="8234680" y="4766310"/>
            <a:ext cx="582900" cy="2055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a:solidFill>
                  <a:srgbClr val="564B3C"/>
                </a:solidFill>
                <a:latin typeface="Source Sans Pro"/>
                <a:ea typeface="Source Sans Pro"/>
                <a:cs typeface="Source Sans Pro"/>
                <a:sym typeface="Source Sans Pro"/>
              </a:defRPr>
            </a:lvl1pPr>
            <a:lvl2pPr marL="0" marR="0" lvl="1" indent="0" algn="ctr" rtl="0">
              <a:spcBef>
                <a:spcPts val="0"/>
              </a:spcBef>
              <a:buNone/>
              <a:defRPr sz="1100">
                <a:solidFill>
                  <a:srgbClr val="564B3C"/>
                </a:solidFill>
                <a:latin typeface="Source Sans Pro"/>
                <a:ea typeface="Source Sans Pro"/>
                <a:cs typeface="Source Sans Pro"/>
                <a:sym typeface="Source Sans Pro"/>
              </a:defRPr>
            </a:lvl2pPr>
            <a:lvl3pPr marL="0" marR="0" lvl="2" indent="0" algn="ctr" rtl="0">
              <a:spcBef>
                <a:spcPts val="0"/>
              </a:spcBef>
              <a:buNone/>
              <a:defRPr sz="1100">
                <a:solidFill>
                  <a:srgbClr val="564B3C"/>
                </a:solidFill>
                <a:latin typeface="Source Sans Pro"/>
                <a:ea typeface="Source Sans Pro"/>
                <a:cs typeface="Source Sans Pro"/>
                <a:sym typeface="Source Sans Pro"/>
              </a:defRPr>
            </a:lvl3pPr>
            <a:lvl4pPr marL="0" marR="0" lvl="3" indent="0" algn="ctr" rtl="0">
              <a:spcBef>
                <a:spcPts val="0"/>
              </a:spcBef>
              <a:buNone/>
              <a:defRPr sz="1100">
                <a:solidFill>
                  <a:srgbClr val="564B3C"/>
                </a:solidFill>
                <a:latin typeface="Source Sans Pro"/>
                <a:ea typeface="Source Sans Pro"/>
                <a:cs typeface="Source Sans Pro"/>
                <a:sym typeface="Source Sans Pro"/>
              </a:defRPr>
            </a:lvl4pPr>
            <a:lvl5pPr marL="0" marR="0" lvl="4" indent="0" algn="ctr" rtl="0">
              <a:spcBef>
                <a:spcPts val="0"/>
              </a:spcBef>
              <a:buNone/>
              <a:defRPr sz="1100">
                <a:solidFill>
                  <a:srgbClr val="564B3C"/>
                </a:solidFill>
                <a:latin typeface="Source Sans Pro"/>
                <a:ea typeface="Source Sans Pro"/>
                <a:cs typeface="Source Sans Pro"/>
                <a:sym typeface="Source Sans Pro"/>
              </a:defRPr>
            </a:lvl5pPr>
            <a:lvl6pPr marL="0" marR="0" lvl="5" indent="0" algn="ctr" rtl="0">
              <a:spcBef>
                <a:spcPts val="0"/>
              </a:spcBef>
              <a:buNone/>
              <a:defRPr sz="1100">
                <a:solidFill>
                  <a:srgbClr val="564B3C"/>
                </a:solidFill>
                <a:latin typeface="Source Sans Pro"/>
                <a:ea typeface="Source Sans Pro"/>
                <a:cs typeface="Source Sans Pro"/>
                <a:sym typeface="Source Sans Pro"/>
              </a:defRPr>
            </a:lvl6pPr>
            <a:lvl7pPr marL="0" marR="0" lvl="6" indent="0" algn="ctr" rtl="0">
              <a:spcBef>
                <a:spcPts val="0"/>
              </a:spcBef>
              <a:buNone/>
              <a:defRPr sz="1100">
                <a:solidFill>
                  <a:srgbClr val="564B3C"/>
                </a:solidFill>
                <a:latin typeface="Source Sans Pro"/>
                <a:ea typeface="Source Sans Pro"/>
                <a:cs typeface="Source Sans Pro"/>
                <a:sym typeface="Source Sans Pro"/>
              </a:defRPr>
            </a:lvl7pPr>
            <a:lvl8pPr marL="0" marR="0" lvl="7" indent="0" algn="ctr" rtl="0">
              <a:spcBef>
                <a:spcPts val="0"/>
              </a:spcBef>
              <a:buNone/>
              <a:defRPr sz="1100">
                <a:solidFill>
                  <a:srgbClr val="564B3C"/>
                </a:solidFill>
                <a:latin typeface="Source Sans Pro"/>
                <a:ea typeface="Source Sans Pro"/>
                <a:cs typeface="Source Sans Pro"/>
                <a:sym typeface="Source Sans Pro"/>
              </a:defRPr>
            </a:lvl8pPr>
            <a:lvl9pPr marL="0" marR="0" lvl="8" indent="0" algn="ctr" rtl="0">
              <a:spcBef>
                <a:spcPts val="0"/>
              </a:spcBef>
              <a:buNone/>
              <a:defRPr sz="1100">
                <a:solidFill>
                  <a:srgbClr val="564B3C"/>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
              <a:t>‹#›</a:t>
            </a:fld>
            <a:endParaRPr/>
          </a:p>
        </p:txBody>
      </p:sp>
      <p:sp>
        <p:nvSpPr>
          <p:cNvPr id="76" name="Google Shape;76;p16"/>
          <p:cNvSpPr txBox="1">
            <a:spLocks noGrp="1"/>
          </p:cNvSpPr>
          <p:nvPr>
            <p:ph type="title"/>
          </p:nvPr>
        </p:nvSpPr>
        <p:spPr>
          <a:xfrm>
            <a:off x="381000" y="266885"/>
            <a:ext cx="8381400" cy="7908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lt1"/>
              </a:buClr>
              <a:buSzPts val="1400"/>
              <a:buFont typeface="Source Sans Pro"/>
              <a:buNone/>
              <a:defRPr sz="3200" b="0" i="0" u="none" strike="noStrike" cap="none">
                <a:solidFill>
                  <a:schemeClr val="lt1"/>
                </a:solidFill>
                <a:latin typeface="Source Sans Pro"/>
                <a:ea typeface="Source Sans Pro"/>
                <a:cs typeface="Source Sans Pro"/>
                <a:sym typeface="Source Sans Pro"/>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77"/>
        <p:cNvGrpSpPr/>
        <p:nvPr/>
      </p:nvGrpSpPr>
      <p:grpSpPr>
        <a:xfrm>
          <a:off x="0" y="0"/>
          <a:ext cx="0" cy="0"/>
          <a:chOff x="0" y="0"/>
          <a:chExt cx="0" cy="0"/>
        </a:xfrm>
      </p:grpSpPr>
      <p:sp>
        <p:nvSpPr>
          <p:cNvPr id="78" name="Google Shape;78;p17"/>
          <p:cNvSpPr/>
          <p:nvPr/>
        </p:nvSpPr>
        <p:spPr>
          <a:xfrm>
            <a:off x="7010400" y="114299"/>
            <a:ext cx="1981200" cy="49173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Source Sans Pro"/>
              <a:ea typeface="Source Sans Pro"/>
              <a:cs typeface="Source Sans Pro"/>
              <a:sym typeface="Source Sans Pro"/>
            </a:endParaRPr>
          </a:p>
        </p:txBody>
      </p:sp>
      <p:sp>
        <p:nvSpPr>
          <p:cNvPr id="79" name="Google Shape;79;p17"/>
          <p:cNvSpPr/>
          <p:nvPr/>
        </p:nvSpPr>
        <p:spPr>
          <a:xfrm>
            <a:off x="152400" y="115442"/>
            <a:ext cx="6705600" cy="49149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Source Sans Pro"/>
              <a:ea typeface="Source Sans Pro"/>
              <a:cs typeface="Source Sans Pro"/>
              <a:sym typeface="Source Sans Pro"/>
            </a:endParaRPr>
          </a:p>
        </p:txBody>
      </p:sp>
      <p:sp>
        <p:nvSpPr>
          <p:cNvPr id="80" name="Google Shape;80;p17"/>
          <p:cNvSpPr txBox="1">
            <a:spLocks noGrp="1"/>
          </p:cNvSpPr>
          <p:nvPr>
            <p:ph type="body" idx="1"/>
          </p:nvPr>
        </p:nvSpPr>
        <p:spPr>
          <a:xfrm>
            <a:off x="7162799" y="2169208"/>
            <a:ext cx="1600200" cy="1234200"/>
          </a:xfrm>
          <a:prstGeom prst="rect">
            <a:avLst/>
          </a:prstGeom>
          <a:noFill/>
          <a:ln>
            <a:noFill/>
          </a:ln>
        </p:spPr>
        <p:txBody>
          <a:bodyPr spcFirstLastPara="1" wrap="square" lIns="91425" tIns="91425" rIns="91425" bIns="91425" anchor="ctr" anchorCtr="0"/>
          <a:lstStyle>
            <a:lvl1pPr marL="457200" marR="0" lvl="0" indent="-228600" algn="l" rtl="0">
              <a:spcBef>
                <a:spcPts val="400"/>
              </a:spcBef>
              <a:spcAft>
                <a:spcPts val="0"/>
              </a:spcAft>
              <a:buClr>
                <a:schemeClr val="accent1"/>
              </a:buClr>
              <a:buSzPts val="2000"/>
              <a:buFont typeface="Noto Sans Symbols"/>
              <a:buNone/>
              <a:defRPr sz="2000" b="0" i="0" u="none" strike="noStrike" cap="none">
                <a:solidFill>
                  <a:schemeClr val="lt2"/>
                </a:solidFill>
                <a:latin typeface="Source Sans Pro"/>
                <a:ea typeface="Source Sans Pro"/>
                <a:cs typeface="Source Sans Pro"/>
                <a:sym typeface="Source Sans Pro"/>
              </a:defRPr>
            </a:lvl1pPr>
            <a:lvl2pPr marL="914400" marR="0" lvl="1" indent="-228600" algn="l" rtl="0">
              <a:spcBef>
                <a:spcPts val="360"/>
              </a:spcBef>
              <a:spcAft>
                <a:spcPts val="0"/>
              </a:spcAft>
              <a:buClr>
                <a:schemeClr val="accent2"/>
              </a:buClr>
              <a:buSzPts val="1800"/>
              <a:buFont typeface="Noto Sans Symbols"/>
              <a:buNone/>
              <a:defRPr sz="1800" b="0" i="0" u="none" strike="noStrike" cap="none">
                <a:solidFill>
                  <a:srgbClr val="888888"/>
                </a:solidFill>
                <a:latin typeface="Source Sans Pro"/>
                <a:ea typeface="Source Sans Pro"/>
                <a:cs typeface="Source Sans Pro"/>
                <a:sym typeface="Source Sans Pro"/>
              </a:defRPr>
            </a:lvl2pPr>
            <a:lvl3pPr marL="1371600" marR="0" lvl="2" indent="-228600" algn="l" rtl="0">
              <a:spcBef>
                <a:spcPts val="320"/>
              </a:spcBef>
              <a:spcAft>
                <a:spcPts val="0"/>
              </a:spcAft>
              <a:buClr>
                <a:schemeClr val="accent3"/>
              </a:buClr>
              <a:buSzPts val="16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828800" marR="0" lvl="3" indent="-228600" algn="l" rtl="0">
              <a:spcBef>
                <a:spcPts val="280"/>
              </a:spcBef>
              <a:spcAft>
                <a:spcPts val="0"/>
              </a:spcAft>
              <a:buClr>
                <a:schemeClr val="accent4"/>
              </a:buClr>
              <a:buSzPts val="1400"/>
              <a:buFont typeface="Noto Sans Symbols"/>
              <a:buNone/>
              <a:defRPr sz="1400" b="0" i="0" u="none" strike="noStrike" cap="none">
                <a:solidFill>
                  <a:srgbClr val="888888"/>
                </a:solidFill>
                <a:latin typeface="Source Sans Pro"/>
                <a:ea typeface="Source Sans Pro"/>
                <a:cs typeface="Source Sans Pro"/>
                <a:sym typeface="Source Sans Pro"/>
              </a:defRPr>
            </a:lvl4pPr>
            <a:lvl5pPr marL="2286000" marR="0" lvl="4" indent="-228600" algn="l" rtl="0">
              <a:spcBef>
                <a:spcPts val="280"/>
              </a:spcBef>
              <a:spcAft>
                <a:spcPts val="0"/>
              </a:spcAft>
              <a:buClr>
                <a:schemeClr val="accent6"/>
              </a:buClr>
              <a:buSzPts val="1300"/>
              <a:buFont typeface="Noto Sans Symbols"/>
              <a:buNone/>
              <a:defRPr sz="1400" b="0" i="0" u="none" strike="noStrike" cap="none">
                <a:solidFill>
                  <a:srgbClr val="888888"/>
                </a:solidFill>
                <a:latin typeface="Source Sans Pro"/>
                <a:ea typeface="Source Sans Pro"/>
                <a:cs typeface="Source Sans Pro"/>
                <a:sym typeface="Source Sans Pro"/>
              </a:defRPr>
            </a:lvl5pPr>
            <a:lvl6pPr marL="2743200" marR="0" lvl="5" indent="-228600" algn="l" rtl="0">
              <a:spcBef>
                <a:spcPts val="280"/>
              </a:spcBef>
              <a:spcAft>
                <a:spcPts val="0"/>
              </a:spcAft>
              <a:buClr>
                <a:schemeClr val="accent1"/>
              </a:buClr>
              <a:buSzPts val="1200"/>
              <a:buFont typeface="Noto Sans Symbols"/>
              <a:buNone/>
              <a:defRPr sz="1400" b="0" i="0" u="none" strike="noStrike" cap="none">
                <a:solidFill>
                  <a:srgbClr val="888888"/>
                </a:solidFill>
                <a:latin typeface="Source Sans Pro"/>
                <a:ea typeface="Source Sans Pro"/>
                <a:cs typeface="Source Sans Pro"/>
                <a:sym typeface="Source Sans Pro"/>
              </a:defRPr>
            </a:lvl6pPr>
            <a:lvl7pPr marL="3200400" marR="0" lvl="6" indent="-228600" algn="l" rtl="0">
              <a:spcBef>
                <a:spcPts val="280"/>
              </a:spcBef>
              <a:spcAft>
                <a:spcPts val="0"/>
              </a:spcAft>
              <a:buClr>
                <a:schemeClr val="accent2"/>
              </a:buClr>
              <a:buSzPts val="1200"/>
              <a:buFont typeface="Noto Sans Symbols"/>
              <a:buNone/>
              <a:defRPr sz="1400" b="0" i="0" u="none" strike="noStrike" cap="none">
                <a:solidFill>
                  <a:srgbClr val="888888"/>
                </a:solidFill>
                <a:latin typeface="Source Sans Pro"/>
                <a:ea typeface="Source Sans Pro"/>
                <a:cs typeface="Source Sans Pro"/>
                <a:sym typeface="Source Sans Pro"/>
              </a:defRPr>
            </a:lvl7pPr>
            <a:lvl8pPr marL="3657600" marR="0" lvl="7" indent="-228600" algn="l" rtl="0">
              <a:spcBef>
                <a:spcPts val="280"/>
              </a:spcBef>
              <a:spcAft>
                <a:spcPts val="0"/>
              </a:spcAft>
              <a:buClr>
                <a:schemeClr val="accent3"/>
              </a:buClr>
              <a:buSzPts val="1200"/>
              <a:buFont typeface="Noto Sans Symbols"/>
              <a:buNone/>
              <a:defRPr sz="1400" b="0" i="0" u="none" strike="noStrike" cap="none">
                <a:solidFill>
                  <a:srgbClr val="888888"/>
                </a:solidFill>
                <a:latin typeface="Source Sans Pro"/>
                <a:ea typeface="Source Sans Pro"/>
                <a:cs typeface="Source Sans Pro"/>
                <a:sym typeface="Source Sans Pro"/>
              </a:defRPr>
            </a:lvl8pPr>
            <a:lvl9pPr marL="4114800" marR="0" lvl="8" indent="-228600" algn="l" rtl="0">
              <a:spcBef>
                <a:spcPts val="280"/>
              </a:spcBef>
              <a:spcAft>
                <a:spcPts val="0"/>
              </a:spcAft>
              <a:buClr>
                <a:schemeClr val="accent5"/>
              </a:buClr>
              <a:buSzPts val="1200"/>
              <a:buFont typeface="Noto Sans Symbols"/>
              <a:buNone/>
              <a:defRPr sz="1400" b="0" i="0" u="none" strike="noStrike" cap="none">
                <a:solidFill>
                  <a:srgbClr val="888888"/>
                </a:solidFill>
                <a:latin typeface="Source Sans Pro"/>
                <a:ea typeface="Source Sans Pro"/>
                <a:cs typeface="Source Sans Pro"/>
                <a:sym typeface="Source Sans Pro"/>
              </a:defRPr>
            </a:lvl9pPr>
          </a:lstStyle>
          <a:p>
            <a:endParaRPr/>
          </a:p>
        </p:txBody>
      </p:sp>
      <p:sp>
        <p:nvSpPr>
          <p:cNvPr id="81" name="Google Shape;81;p17"/>
          <p:cNvSpPr txBox="1">
            <a:spLocks noGrp="1"/>
          </p:cNvSpPr>
          <p:nvPr>
            <p:ph type="dt" idx="10"/>
          </p:nvPr>
        </p:nvSpPr>
        <p:spPr>
          <a:xfrm>
            <a:off x="370888" y="4767263"/>
            <a:ext cx="2133600" cy="2055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100">
                <a:solidFill>
                  <a:srgbClr val="FFFFFF"/>
                </a:solidFill>
                <a:latin typeface="Source Sans Pro"/>
                <a:ea typeface="Source Sans Pro"/>
                <a:cs typeface="Source Sans Pro"/>
                <a:sym typeface="Source Sans Pro"/>
              </a:defRPr>
            </a:lvl1pPr>
            <a:lvl2pPr marL="457200" marR="0" lvl="1"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2" name="Google Shape;82;p17"/>
          <p:cNvSpPr txBox="1">
            <a:spLocks noGrp="1"/>
          </p:cNvSpPr>
          <p:nvPr>
            <p:ph type="sldNum" idx="12"/>
          </p:nvPr>
        </p:nvSpPr>
        <p:spPr>
          <a:xfrm>
            <a:off x="8234680" y="4766310"/>
            <a:ext cx="582900" cy="2055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a:solidFill>
                  <a:srgbClr val="ECEDD1"/>
                </a:solidFill>
                <a:latin typeface="Source Sans Pro"/>
                <a:ea typeface="Source Sans Pro"/>
                <a:cs typeface="Source Sans Pro"/>
                <a:sym typeface="Source Sans Pro"/>
              </a:defRPr>
            </a:lvl1pPr>
            <a:lvl2pPr marL="0" marR="0" lvl="1" indent="0" algn="ctr" rtl="0">
              <a:spcBef>
                <a:spcPts val="0"/>
              </a:spcBef>
              <a:buNone/>
              <a:defRPr sz="1100">
                <a:solidFill>
                  <a:srgbClr val="ECEDD1"/>
                </a:solidFill>
                <a:latin typeface="Source Sans Pro"/>
                <a:ea typeface="Source Sans Pro"/>
                <a:cs typeface="Source Sans Pro"/>
                <a:sym typeface="Source Sans Pro"/>
              </a:defRPr>
            </a:lvl2pPr>
            <a:lvl3pPr marL="0" marR="0" lvl="2" indent="0" algn="ctr" rtl="0">
              <a:spcBef>
                <a:spcPts val="0"/>
              </a:spcBef>
              <a:buNone/>
              <a:defRPr sz="1100">
                <a:solidFill>
                  <a:srgbClr val="ECEDD1"/>
                </a:solidFill>
                <a:latin typeface="Source Sans Pro"/>
                <a:ea typeface="Source Sans Pro"/>
                <a:cs typeface="Source Sans Pro"/>
                <a:sym typeface="Source Sans Pro"/>
              </a:defRPr>
            </a:lvl3pPr>
            <a:lvl4pPr marL="0" marR="0" lvl="3" indent="0" algn="ctr" rtl="0">
              <a:spcBef>
                <a:spcPts val="0"/>
              </a:spcBef>
              <a:buNone/>
              <a:defRPr sz="1100">
                <a:solidFill>
                  <a:srgbClr val="ECEDD1"/>
                </a:solidFill>
                <a:latin typeface="Source Sans Pro"/>
                <a:ea typeface="Source Sans Pro"/>
                <a:cs typeface="Source Sans Pro"/>
                <a:sym typeface="Source Sans Pro"/>
              </a:defRPr>
            </a:lvl4pPr>
            <a:lvl5pPr marL="0" marR="0" lvl="4" indent="0" algn="ctr" rtl="0">
              <a:spcBef>
                <a:spcPts val="0"/>
              </a:spcBef>
              <a:buNone/>
              <a:defRPr sz="1100">
                <a:solidFill>
                  <a:srgbClr val="ECEDD1"/>
                </a:solidFill>
                <a:latin typeface="Source Sans Pro"/>
                <a:ea typeface="Source Sans Pro"/>
                <a:cs typeface="Source Sans Pro"/>
                <a:sym typeface="Source Sans Pro"/>
              </a:defRPr>
            </a:lvl5pPr>
            <a:lvl6pPr marL="0" marR="0" lvl="5" indent="0" algn="ctr" rtl="0">
              <a:spcBef>
                <a:spcPts val="0"/>
              </a:spcBef>
              <a:buNone/>
              <a:defRPr sz="1100">
                <a:solidFill>
                  <a:srgbClr val="ECEDD1"/>
                </a:solidFill>
                <a:latin typeface="Source Sans Pro"/>
                <a:ea typeface="Source Sans Pro"/>
                <a:cs typeface="Source Sans Pro"/>
                <a:sym typeface="Source Sans Pro"/>
              </a:defRPr>
            </a:lvl6pPr>
            <a:lvl7pPr marL="0" marR="0" lvl="6" indent="0" algn="ctr" rtl="0">
              <a:spcBef>
                <a:spcPts val="0"/>
              </a:spcBef>
              <a:buNone/>
              <a:defRPr sz="1100">
                <a:solidFill>
                  <a:srgbClr val="ECEDD1"/>
                </a:solidFill>
                <a:latin typeface="Source Sans Pro"/>
                <a:ea typeface="Source Sans Pro"/>
                <a:cs typeface="Source Sans Pro"/>
                <a:sym typeface="Source Sans Pro"/>
              </a:defRPr>
            </a:lvl7pPr>
            <a:lvl8pPr marL="0" marR="0" lvl="7" indent="0" algn="ctr" rtl="0">
              <a:spcBef>
                <a:spcPts val="0"/>
              </a:spcBef>
              <a:buNone/>
              <a:defRPr sz="1100">
                <a:solidFill>
                  <a:srgbClr val="ECEDD1"/>
                </a:solidFill>
                <a:latin typeface="Source Sans Pro"/>
                <a:ea typeface="Source Sans Pro"/>
                <a:cs typeface="Source Sans Pro"/>
                <a:sym typeface="Source Sans Pro"/>
              </a:defRPr>
            </a:lvl8pPr>
            <a:lvl9pPr marL="0" marR="0" lvl="8" indent="0" algn="ctr" rtl="0">
              <a:spcBef>
                <a:spcPts val="0"/>
              </a:spcBef>
              <a:buNone/>
              <a:defRPr sz="1100">
                <a:solidFill>
                  <a:srgbClr val="ECEDD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
              <a:t>‹#›</a:t>
            </a:fld>
            <a:endParaRPr/>
          </a:p>
        </p:txBody>
      </p:sp>
      <p:sp>
        <p:nvSpPr>
          <p:cNvPr id="83" name="Google Shape;83;p17"/>
          <p:cNvSpPr txBox="1">
            <a:spLocks noGrp="1"/>
          </p:cNvSpPr>
          <p:nvPr>
            <p:ph type="ftr" idx="11"/>
          </p:nvPr>
        </p:nvSpPr>
        <p:spPr>
          <a:xfrm>
            <a:off x="3048000" y="4767263"/>
            <a:ext cx="3352800" cy="2055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100">
                <a:solidFill>
                  <a:srgbClr val="FFFFFF"/>
                </a:solidFill>
                <a:latin typeface="Source Sans Pro"/>
                <a:ea typeface="Source Sans Pro"/>
                <a:cs typeface="Source Sans Pro"/>
                <a:sym typeface="Source Sans Pro"/>
              </a:defRPr>
            </a:lvl1pPr>
            <a:lvl2pPr marL="457200" marR="0" lvl="1"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4" name="Google Shape;84;p17"/>
          <p:cNvSpPr txBox="1">
            <a:spLocks noGrp="1"/>
          </p:cNvSpPr>
          <p:nvPr>
            <p:ph type="title"/>
          </p:nvPr>
        </p:nvSpPr>
        <p:spPr>
          <a:xfrm>
            <a:off x="381000" y="2169208"/>
            <a:ext cx="6324600" cy="12342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Clr>
                <a:schemeClr val="lt1"/>
              </a:buClr>
              <a:buSzPts val="1400"/>
              <a:buFont typeface="Source Sans Pro"/>
              <a:buNone/>
              <a:defRPr sz="4200" b="0" i="0" u="none" strike="noStrike" cap="none">
                <a:solidFill>
                  <a:schemeClr val="lt1"/>
                </a:solidFill>
                <a:latin typeface="Source Sans Pro"/>
                <a:ea typeface="Source Sans Pro"/>
                <a:cs typeface="Source Sans Pro"/>
                <a:sym typeface="Source Sans Pro"/>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5"/>
        <p:cNvGrpSpPr/>
        <p:nvPr/>
      </p:nvGrpSpPr>
      <p:grpSpPr>
        <a:xfrm>
          <a:off x="0" y="0"/>
          <a:ext cx="0" cy="0"/>
          <a:chOff x="0" y="0"/>
          <a:chExt cx="0" cy="0"/>
        </a:xfrm>
      </p:grpSpPr>
      <p:sp>
        <p:nvSpPr>
          <p:cNvPr id="86" name="Google Shape;86;p18"/>
          <p:cNvSpPr txBox="1">
            <a:spLocks noGrp="1"/>
          </p:cNvSpPr>
          <p:nvPr>
            <p:ph type="body" idx="1"/>
          </p:nvPr>
        </p:nvSpPr>
        <p:spPr>
          <a:xfrm>
            <a:off x="457200" y="1289304"/>
            <a:ext cx="4038600" cy="33054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accent1"/>
              </a:buClr>
              <a:buSzPts val="2800"/>
              <a:buFont typeface="Noto Sans Symbols"/>
              <a:buChar char="◼"/>
              <a:defRPr sz="2800" b="0" i="0" u="none" strike="noStrike" cap="none">
                <a:solidFill>
                  <a:schemeClr val="dk2"/>
                </a:solidFill>
                <a:latin typeface="Source Sans Pro"/>
                <a:ea typeface="Source Sans Pro"/>
                <a:cs typeface="Source Sans Pro"/>
                <a:sym typeface="Source Sans Pro"/>
              </a:defRPr>
            </a:lvl1pPr>
            <a:lvl2pPr marL="914400" marR="0" lvl="1"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Source Sans Pro"/>
                <a:ea typeface="Source Sans Pro"/>
                <a:cs typeface="Source Sans Pro"/>
                <a:sym typeface="Source Sans Pro"/>
              </a:defRPr>
            </a:lvl2pPr>
            <a:lvl3pPr marL="1371600" marR="0" lvl="2" indent="-355600" algn="l" rtl="0">
              <a:spcBef>
                <a:spcPts val="400"/>
              </a:spcBef>
              <a:spcAft>
                <a:spcPts val="0"/>
              </a:spcAft>
              <a:buClr>
                <a:schemeClr val="accent3"/>
              </a:buClr>
              <a:buSzPts val="2000"/>
              <a:buFont typeface="Noto Sans Symbols"/>
              <a:buChar char="▪"/>
              <a:defRPr sz="2000" b="0" i="0" u="none" strike="noStrike" cap="none">
                <a:solidFill>
                  <a:schemeClr val="dk2"/>
                </a:solidFill>
                <a:latin typeface="Source Sans Pro"/>
                <a:ea typeface="Source Sans Pro"/>
                <a:cs typeface="Source Sans Pro"/>
                <a:sym typeface="Source Sans Pro"/>
              </a:defRPr>
            </a:lvl3pPr>
            <a:lvl4pPr marL="1828800" marR="0" lvl="3" indent="-342900" algn="l" rtl="0">
              <a:spcBef>
                <a:spcPts val="360"/>
              </a:spcBef>
              <a:spcAft>
                <a:spcPts val="0"/>
              </a:spcAft>
              <a:buClr>
                <a:schemeClr val="accent4"/>
              </a:buClr>
              <a:buSzPts val="1800"/>
              <a:buFont typeface="Noto Sans Symbols"/>
              <a:buChar char="▪"/>
              <a:defRPr sz="1800" b="0" i="0" u="none" strike="noStrike" cap="none">
                <a:solidFill>
                  <a:schemeClr val="dk2"/>
                </a:solidFill>
                <a:latin typeface="Source Sans Pro"/>
                <a:ea typeface="Source Sans Pro"/>
                <a:cs typeface="Source Sans Pro"/>
                <a:sym typeface="Source Sans Pro"/>
              </a:defRPr>
            </a:lvl4pPr>
            <a:lvl5pPr marL="2286000" marR="0" lvl="4" indent="-342900" algn="l" rtl="0">
              <a:spcBef>
                <a:spcPts val="360"/>
              </a:spcBef>
              <a:spcAft>
                <a:spcPts val="0"/>
              </a:spcAft>
              <a:buClr>
                <a:schemeClr val="accent6"/>
              </a:buClr>
              <a:buSzPts val="1800"/>
              <a:buFont typeface="Noto Sans Symbols"/>
              <a:buChar char="▪"/>
              <a:defRPr sz="1800" b="0" i="0" u="none" strike="noStrike" cap="none">
                <a:solidFill>
                  <a:schemeClr val="dk2"/>
                </a:solidFill>
                <a:latin typeface="Source Sans Pro"/>
                <a:ea typeface="Source Sans Pro"/>
                <a:cs typeface="Source Sans Pro"/>
                <a:sym typeface="Source Sans Pro"/>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Source Sans Pro"/>
                <a:ea typeface="Source Sans Pro"/>
                <a:cs typeface="Source Sans Pro"/>
                <a:sym typeface="Source Sans Pro"/>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2"/>
                </a:solidFill>
                <a:latin typeface="Source Sans Pro"/>
                <a:ea typeface="Source Sans Pro"/>
                <a:cs typeface="Source Sans Pro"/>
                <a:sym typeface="Source Sans Pro"/>
              </a:defRPr>
            </a:lvl8pPr>
            <a:lvl9pPr marL="4114800" marR="0" lvl="8" indent="-342900" algn="l" rtl="0">
              <a:spcBef>
                <a:spcPts val="360"/>
              </a:spcBef>
              <a:spcAft>
                <a:spcPts val="0"/>
              </a:spcAft>
              <a:buClr>
                <a:schemeClr val="accent5"/>
              </a:buClr>
              <a:buSzPts val="1800"/>
              <a:buFont typeface="Noto Sans Symbols"/>
              <a:buChar char="▪"/>
              <a:defRPr sz="1800" b="0" i="0" u="none" strike="noStrike" cap="none">
                <a:solidFill>
                  <a:schemeClr val="dk2"/>
                </a:solidFill>
                <a:latin typeface="Source Sans Pro"/>
                <a:ea typeface="Source Sans Pro"/>
                <a:cs typeface="Source Sans Pro"/>
                <a:sym typeface="Source Sans Pro"/>
              </a:defRPr>
            </a:lvl9pPr>
          </a:lstStyle>
          <a:p>
            <a:endParaRPr/>
          </a:p>
        </p:txBody>
      </p:sp>
      <p:sp>
        <p:nvSpPr>
          <p:cNvPr id="87" name="Google Shape;87;p18"/>
          <p:cNvSpPr txBox="1">
            <a:spLocks noGrp="1"/>
          </p:cNvSpPr>
          <p:nvPr>
            <p:ph type="body" idx="2"/>
          </p:nvPr>
        </p:nvSpPr>
        <p:spPr>
          <a:xfrm>
            <a:off x="4648200" y="1289304"/>
            <a:ext cx="4038600" cy="33054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accent1"/>
              </a:buClr>
              <a:buSzPts val="2800"/>
              <a:buFont typeface="Noto Sans Symbols"/>
              <a:buChar char="◼"/>
              <a:defRPr sz="2800" b="0" i="0" u="none" strike="noStrike" cap="none">
                <a:solidFill>
                  <a:schemeClr val="dk2"/>
                </a:solidFill>
                <a:latin typeface="Source Sans Pro"/>
                <a:ea typeface="Source Sans Pro"/>
                <a:cs typeface="Source Sans Pro"/>
                <a:sym typeface="Source Sans Pro"/>
              </a:defRPr>
            </a:lvl1pPr>
            <a:lvl2pPr marL="914400" marR="0" lvl="1"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Source Sans Pro"/>
                <a:ea typeface="Source Sans Pro"/>
                <a:cs typeface="Source Sans Pro"/>
                <a:sym typeface="Source Sans Pro"/>
              </a:defRPr>
            </a:lvl2pPr>
            <a:lvl3pPr marL="1371600" marR="0" lvl="2" indent="-355600" algn="l" rtl="0">
              <a:spcBef>
                <a:spcPts val="400"/>
              </a:spcBef>
              <a:spcAft>
                <a:spcPts val="0"/>
              </a:spcAft>
              <a:buClr>
                <a:schemeClr val="accent3"/>
              </a:buClr>
              <a:buSzPts val="2000"/>
              <a:buFont typeface="Noto Sans Symbols"/>
              <a:buChar char="▪"/>
              <a:defRPr sz="2000" b="0" i="0" u="none" strike="noStrike" cap="none">
                <a:solidFill>
                  <a:schemeClr val="dk2"/>
                </a:solidFill>
                <a:latin typeface="Source Sans Pro"/>
                <a:ea typeface="Source Sans Pro"/>
                <a:cs typeface="Source Sans Pro"/>
                <a:sym typeface="Source Sans Pro"/>
              </a:defRPr>
            </a:lvl3pPr>
            <a:lvl4pPr marL="1828800" marR="0" lvl="3" indent="-342900" algn="l" rtl="0">
              <a:spcBef>
                <a:spcPts val="360"/>
              </a:spcBef>
              <a:spcAft>
                <a:spcPts val="0"/>
              </a:spcAft>
              <a:buClr>
                <a:schemeClr val="accent4"/>
              </a:buClr>
              <a:buSzPts val="1800"/>
              <a:buFont typeface="Noto Sans Symbols"/>
              <a:buChar char="▪"/>
              <a:defRPr sz="1800" b="0" i="0" u="none" strike="noStrike" cap="none">
                <a:solidFill>
                  <a:schemeClr val="dk2"/>
                </a:solidFill>
                <a:latin typeface="Source Sans Pro"/>
                <a:ea typeface="Source Sans Pro"/>
                <a:cs typeface="Source Sans Pro"/>
                <a:sym typeface="Source Sans Pro"/>
              </a:defRPr>
            </a:lvl4pPr>
            <a:lvl5pPr marL="2286000" marR="0" lvl="4" indent="-342900" algn="l" rtl="0">
              <a:spcBef>
                <a:spcPts val="360"/>
              </a:spcBef>
              <a:spcAft>
                <a:spcPts val="0"/>
              </a:spcAft>
              <a:buClr>
                <a:schemeClr val="accent6"/>
              </a:buClr>
              <a:buSzPts val="1800"/>
              <a:buFont typeface="Noto Sans Symbols"/>
              <a:buChar char="▪"/>
              <a:defRPr sz="1800" b="0" i="0" u="none" strike="noStrike" cap="none">
                <a:solidFill>
                  <a:schemeClr val="dk2"/>
                </a:solidFill>
                <a:latin typeface="Source Sans Pro"/>
                <a:ea typeface="Source Sans Pro"/>
                <a:cs typeface="Source Sans Pro"/>
                <a:sym typeface="Source Sans Pro"/>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Source Sans Pro"/>
                <a:ea typeface="Source Sans Pro"/>
                <a:cs typeface="Source Sans Pro"/>
                <a:sym typeface="Source Sans Pro"/>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2"/>
                </a:solidFill>
                <a:latin typeface="Source Sans Pro"/>
                <a:ea typeface="Source Sans Pro"/>
                <a:cs typeface="Source Sans Pro"/>
                <a:sym typeface="Source Sans Pro"/>
              </a:defRPr>
            </a:lvl8pPr>
            <a:lvl9pPr marL="4114800" marR="0" lvl="8" indent="-342900" algn="l" rtl="0">
              <a:spcBef>
                <a:spcPts val="360"/>
              </a:spcBef>
              <a:spcAft>
                <a:spcPts val="0"/>
              </a:spcAft>
              <a:buClr>
                <a:schemeClr val="accent5"/>
              </a:buClr>
              <a:buSzPts val="1800"/>
              <a:buFont typeface="Noto Sans Symbols"/>
              <a:buChar char="▪"/>
              <a:defRPr sz="1800" b="0" i="0" u="none" strike="noStrike" cap="none">
                <a:solidFill>
                  <a:schemeClr val="dk2"/>
                </a:solidFill>
                <a:latin typeface="Source Sans Pro"/>
                <a:ea typeface="Source Sans Pro"/>
                <a:cs typeface="Source Sans Pro"/>
                <a:sym typeface="Source Sans Pro"/>
              </a:defRPr>
            </a:lvl9pPr>
          </a:lstStyle>
          <a:p>
            <a:endParaRPr/>
          </a:p>
        </p:txBody>
      </p:sp>
      <p:sp>
        <p:nvSpPr>
          <p:cNvPr id="88" name="Google Shape;88;p18"/>
          <p:cNvSpPr txBox="1">
            <a:spLocks noGrp="1"/>
          </p:cNvSpPr>
          <p:nvPr>
            <p:ph type="dt" idx="10"/>
          </p:nvPr>
        </p:nvSpPr>
        <p:spPr>
          <a:xfrm>
            <a:off x="370888" y="4767263"/>
            <a:ext cx="2133600" cy="2055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100">
                <a:solidFill>
                  <a:schemeClr val="dk2"/>
                </a:solidFill>
                <a:latin typeface="Source Sans Pro"/>
                <a:ea typeface="Source Sans Pro"/>
                <a:cs typeface="Source Sans Pro"/>
                <a:sym typeface="Source Sans Pro"/>
              </a:defRPr>
            </a:lvl1pPr>
            <a:lvl2pPr marL="457200" marR="0" lvl="1"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9" name="Google Shape;89;p18"/>
          <p:cNvSpPr txBox="1">
            <a:spLocks noGrp="1"/>
          </p:cNvSpPr>
          <p:nvPr>
            <p:ph type="ftr" idx="11"/>
          </p:nvPr>
        </p:nvSpPr>
        <p:spPr>
          <a:xfrm>
            <a:off x="3048000" y="4767263"/>
            <a:ext cx="3352800" cy="2055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100">
                <a:solidFill>
                  <a:schemeClr val="dk2"/>
                </a:solidFill>
                <a:latin typeface="Source Sans Pro"/>
                <a:ea typeface="Source Sans Pro"/>
                <a:cs typeface="Source Sans Pro"/>
                <a:sym typeface="Source Sans Pro"/>
              </a:defRPr>
            </a:lvl1pPr>
            <a:lvl2pPr marL="457200" marR="0" lvl="1"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0" name="Google Shape;90;p18"/>
          <p:cNvSpPr txBox="1">
            <a:spLocks noGrp="1"/>
          </p:cNvSpPr>
          <p:nvPr>
            <p:ph type="sldNum" idx="12"/>
          </p:nvPr>
        </p:nvSpPr>
        <p:spPr>
          <a:xfrm>
            <a:off x="8234680" y="4766310"/>
            <a:ext cx="582900" cy="2055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a:solidFill>
                  <a:srgbClr val="564B3C"/>
                </a:solidFill>
                <a:latin typeface="Source Sans Pro"/>
                <a:ea typeface="Source Sans Pro"/>
                <a:cs typeface="Source Sans Pro"/>
                <a:sym typeface="Source Sans Pro"/>
              </a:defRPr>
            </a:lvl1pPr>
            <a:lvl2pPr marL="0" marR="0" lvl="1" indent="0" algn="ctr" rtl="0">
              <a:spcBef>
                <a:spcPts val="0"/>
              </a:spcBef>
              <a:buNone/>
              <a:defRPr sz="1100">
                <a:solidFill>
                  <a:srgbClr val="564B3C"/>
                </a:solidFill>
                <a:latin typeface="Source Sans Pro"/>
                <a:ea typeface="Source Sans Pro"/>
                <a:cs typeface="Source Sans Pro"/>
                <a:sym typeface="Source Sans Pro"/>
              </a:defRPr>
            </a:lvl2pPr>
            <a:lvl3pPr marL="0" marR="0" lvl="2" indent="0" algn="ctr" rtl="0">
              <a:spcBef>
                <a:spcPts val="0"/>
              </a:spcBef>
              <a:buNone/>
              <a:defRPr sz="1100">
                <a:solidFill>
                  <a:srgbClr val="564B3C"/>
                </a:solidFill>
                <a:latin typeface="Source Sans Pro"/>
                <a:ea typeface="Source Sans Pro"/>
                <a:cs typeface="Source Sans Pro"/>
                <a:sym typeface="Source Sans Pro"/>
              </a:defRPr>
            </a:lvl3pPr>
            <a:lvl4pPr marL="0" marR="0" lvl="3" indent="0" algn="ctr" rtl="0">
              <a:spcBef>
                <a:spcPts val="0"/>
              </a:spcBef>
              <a:buNone/>
              <a:defRPr sz="1100">
                <a:solidFill>
                  <a:srgbClr val="564B3C"/>
                </a:solidFill>
                <a:latin typeface="Source Sans Pro"/>
                <a:ea typeface="Source Sans Pro"/>
                <a:cs typeface="Source Sans Pro"/>
                <a:sym typeface="Source Sans Pro"/>
              </a:defRPr>
            </a:lvl4pPr>
            <a:lvl5pPr marL="0" marR="0" lvl="4" indent="0" algn="ctr" rtl="0">
              <a:spcBef>
                <a:spcPts val="0"/>
              </a:spcBef>
              <a:buNone/>
              <a:defRPr sz="1100">
                <a:solidFill>
                  <a:srgbClr val="564B3C"/>
                </a:solidFill>
                <a:latin typeface="Source Sans Pro"/>
                <a:ea typeface="Source Sans Pro"/>
                <a:cs typeface="Source Sans Pro"/>
                <a:sym typeface="Source Sans Pro"/>
              </a:defRPr>
            </a:lvl5pPr>
            <a:lvl6pPr marL="0" marR="0" lvl="5" indent="0" algn="ctr" rtl="0">
              <a:spcBef>
                <a:spcPts val="0"/>
              </a:spcBef>
              <a:buNone/>
              <a:defRPr sz="1100">
                <a:solidFill>
                  <a:srgbClr val="564B3C"/>
                </a:solidFill>
                <a:latin typeface="Source Sans Pro"/>
                <a:ea typeface="Source Sans Pro"/>
                <a:cs typeface="Source Sans Pro"/>
                <a:sym typeface="Source Sans Pro"/>
              </a:defRPr>
            </a:lvl6pPr>
            <a:lvl7pPr marL="0" marR="0" lvl="6" indent="0" algn="ctr" rtl="0">
              <a:spcBef>
                <a:spcPts val="0"/>
              </a:spcBef>
              <a:buNone/>
              <a:defRPr sz="1100">
                <a:solidFill>
                  <a:srgbClr val="564B3C"/>
                </a:solidFill>
                <a:latin typeface="Source Sans Pro"/>
                <a:ea typeface="Source Sans Pro"/>
                <a:cs typeface="Source Sans Pro"/>
                <a:sym typeface="Source Sans Pro"/>
              </a:defRPr>
            </a:lvl7pPr>
            <a:lvl8pPr marL="0" marR="0" lvl="7" indent="0" algn="ctr" rtl="0">
              <a:spcBef>
                <a:spcPts val="0"/>
              </a:spcBef>
              <a:buNone/>
              <a:defRPr sz="1100">
                <a:solidFill>
                  <a:srgbClr val="564B3C"/>
                </a:solidFill>
                <a:latin typeface="Source Sans Pro"/>
                <a:ea typeface="Source Sans Pro"/>
                <a:cs typeface="Source Sans Pro"/>
                <a:sym typeface="Source Sans Pro"/>
              </a:defRPr>
            </a:lvl8pPr>
            <a:lvl9pPr marL="0" marR="0" lvl="8" indent="0" algn="ctr" rtl="0">
              <a:spcBef>
                <a:spcPts val="0"/>
              </a:spcBef>
              <a:buNone/>
              <a:defRPr sz="1100">
                <a:solidFill>
                  <a:srgbClr val="564B3C"/>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
              <a:t>‹#›</a:t>
            </a:fld>
            <a:endParaRPr/>
          </a:p>
        </p:txBody>
      </p:sp>
      <p:sp>
        <p:nvSpPr>
          <p:cNvPr id="91" name="Google Shape;91;p18"/>
          <p:cNvSpPr txBox="1">
            <a:spLocks noGrp="1"/>
          </p:cNvSpPr>
          <p:nvPr>
            <p:ph type="title"/>
          </p:nvPr>
        </p:nvSpPr>
        <p:spPr>
          <a:xfrm>
            <a:off x="381000" y="266885"/>
            <a:ext cx="8381400" cy="7908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lt1"/>
              </a:buClr>
              <a:buSzPts val="1400"/>
              <a:buFont typeface="Source Sans Pro"/>
              <a:buNone/>
              <a:defRPr sz="3200" b="0" i="0" u="none" strike="noStrike" cap="none">
                <a:solidFill>
                  <a:schemeClr val="lt1"/>
                </a:solidFill>
                <a:latin typeface="Source Sans Pro"/>
                <a:ea typeface="Source Sans Pro"/>
                <a:cs typeface="Source Sans Pro"/>
                <a:sym typeface="Source Sans Pro"/>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2"/>
        <p:cNvGrpSpPr/>
        <p:nvPr/>
      </p:nvGrpSpPr>
      <p:grpSpPr>
        <a:xfrm>
          <a:off x="0" y="0"/>
          <a:ext cx="0" cy="0"/>
          <a:chOff x="0" y="0"/>
          <a:chExt cx="0" cy="0"/>
        </a:xfrm>
      </p:grpSpPr>
      <p:sp>
        <p:nvSpPr>
          <p:cNvPr id="93" name="Google Shape;93;p19"/>
          <p:cNvSpPr txBox="1">
            <a:spLocks noGrp="1"/>
          </p:cNvSpPr>
          <p:nvPr>
            <p:ph type="body" idx="1"/>
          </p:nvPr>
        </p:nvSpPr>
        <p:spPr>
          <a:xfrm>
            <a:off x="457200" y="1291829"/>
            <a:ext cx="4040100" cy="480000"/>
          </a:xfrm>
          <a:prstGeom prst="rect">
            <a:avLst/>
          </a:prstGeom>
          <a:noFill/>
          <a:ln>
            <a:noFill/>
          </a:ln>
        </p:spPr>
        <p:txBody>
          <a:bodyPr spcFirstLastPara="1" wrap="square" lIns="91425" tIns="91425" rIns="91425" bIns="91425" anchor="b" anchorCtr="0"/>
          <a:lstStyle>
            <a:lvl1pPr marL="457200" marR="0" lvl="0" indent="-228600" algn="ctr" rtl="0">
              <a:spcBef>
                <a:spcPts val="480"/>
              </a:spcBef>
              <a:spcAft>
                <a:spcPts val="0"/>
              </a:spcAft>
              <a:buClr>
                <a:schemeClr val="accent1"/>
              </a:buClr>
              <a:buSzPts val="2000"/>
              <a:buFont typeface="Noto Sans Symbols"/>
              <a:buNone/>
              <a:defRPr sz="2400" b="0" i="0" u="none" strike="noStrike" cap="none">
                <a:solidFill>
                  <a:schemeClr val="dk2"/>
                </a:solidFill>
                <a:latin typeface="Source Sans Pro"/>
                <a:ea typeface="Source Sans Pro"/>
                <a:cs typeface="Source Sans Pro"/>
                <a:sym typeface="Source Sans Pro"/>
              </a:defRPr>
            </a:lvl1pPr>
            <a:lvl2pPr marL="914400" marR="0" lvl="1" indent="-228600" algn="l" rtl="0">
              <a:spcBef>
                <a:spcPts val="400"/>
              </a:spcBef>
              <a:spcAft>
                <a:spcPts val="0"/>
              </a:spcAft>
              <a:buClr>
                <a:schemeClr val="accent2"/>
              </a:buClr>
              <a:buSzPts val="1800"/>
              <a:buFont typeface="Noto Sans Symbols"/>
              <a:buNone/>
              <a:defRPr sz="2000" b="1" i="0" u="none" strike="noStrike" cap="none">
                <a:solidFill>
                  <a:schemeClr val="dk2"/>
                </a:solidFill>
                <a:latin typeface="Source Sans Pro"/>
                <a:ea typeface="Source Sans Pro"/>
                <a:cs typeface="Source Sans Pro"/>
                <a:sym typeface="Source Sans Pro"/>
              </a:defRPr>
            </a:lvl2pPr>
            <a:lvl3pPr marL="1371600" marR="0" lvl="2" indent="-228600" algn="l" rtl="0">
              <a:spcBef>
                <a:spcPts val="360"/>
              </a:spcBef>
              <a:spcAft>
                <a:spcPts val="0"/>
              </a:spcAft>
              <a:buClr>
                <a:schemeClr val="accent3"/>
              </a:buClr>
              <a:buSzPts val="1600"/>
              <a:buFont typeface="Noto Sans Symbols"/>
              <a:buNone/>
              <a:defRPr sz="1800" b="1" i="0" u="none" strike="noStrike" cap="none">
                <a:solidFill>
                  <a:schemeClr val="dk2"/>
                </a:solidFill>
                <a:latin typeface="Source Sans Pro"/>
                <a:ea typeface="Source Sans Pro"/>
                <a:cs typeface="Source Sans Pro"/>
                <a:sym typeface="Source Sans Pro"/>
              </a:defRPr>
            </a:lvl3pPr>
            <a:lvl4pPr marL="1828800" marR="0" lvl="3" indent="-228600" algn="l" rtl="0">
              <a:spcBef>
                <a:spcPts val="320"/>
              </a:spcBef>
              <a:spcAft>
                <a:spcPts val="0"/>
              </a:spcAft>
              <a:buClr>
                <a:schemeClr val="accent4"/>
              </a:buClr>
              <a:buSzPts val="1400"/>
              <a:buFont typeface="Noto Sans Symbols"/>
              <a:buNone/>
              <a:defRPr sz="1600" b="1" i="0" u="none" strike="noStrike" cap="none">
                <a:solidFill>
                  <a:schemeClr val="dk2"/>
                </a:solidFill>
                <a:latin typeface="Source Sans Pro"/>
                <a:ea typeface="Source Sans Pro"/>
                <a:cs typeface="Source Sans Pro"/>
                <a:sym typeface="Source Sans Pro"/>
              </a:defRPr>
            </a:lvl4pPr>
            <a:lvl5pPr marL="2286000" marR="0" lvl="4" indent="-228600" algn="l" rtl="0">
              <a:spcBef>
                <a:spcPts val="320"/>
              </a:spcBef>
              <a:spcAft>
                <a:spcPts val="0"/>
              </a:spcAft>
              <a:buClr>
                <a:schemeClr val="accent6"/>
              </a:buClr>
              <a:buSzPts val="1300"/>
              <a:buFont typeface="Noto Sans Symbols"/>
              <a:buNone/>
              <a:defRPr sz="1600" b="1" i="0" u="none" strike="noStrike" cap="none">
                <a:solidFill>
                  <a:schemeClr val="dk2"/>
                </a:solidFill>
                <a:latin typeface="Source Sans Pro"/>
                <a:ea typeface="Source Sans Pro"/>
                <a:cs typeface="Source Sans Pro"/>
                <a:sym typeface="Source Sans Pro"/>
              </a:defRPr>
            </a:lvl5pPr>
            <a:lvl6pPr marL="2743200" marR="0" lvl="5" indent="-228600" algn="l" rtl="0">
              <a:spcBef>
                <a:spcPts val="320"/>
              </a:spcBef>
              <a:spcAft>
                <a:spcPts val="0"/>
              </a:spcAft>
              <a:buClr>
                <a:schemeClr val="accent1"/>
              </a:buClr>
              <a:buSzPts val="1200"/>
              <a:buFont typeface="Noto Sans Symbols"/>
              <a:buNone/>
              <a:defRPr sz="1600" b="1" i="0" u="none" strike="noStrike" cap="none">
                <a:solidFill>
                  <a:schemeClr val="dk2"/>
                </a:solidFill>
                <a:latin typeface="Source Sans Pro"/>
                <a:ea typeface="Source Sans Pro"/>
                <a:cs typeface="Source Sans Pro"/>
                <a:sym typeface="Source Sans Pro"/>
              </a:defRPr>
            </a:lvl6pPr>
            <a:lvl7pPr marL="3200400" marR="0" lvl="6" indent="-228600" algn="l" rtl="0">
              <a:spcBef>
                <a:spcPts val="320"/>
              </a:spcBef>
              <a:spcAft>
                <a:spcPts val="0"/>
              </a:spcAft>
              <a:buClr>
                <a:schemeClr val="accent2"/>
              </a:buClr>
              <a:buSzPts val="1200"/>
              <a:buFont typeface="Noto Sans Symbols"/>
              <a:buNone/>
              <a:defRPr sz="1600" b="1" i="0" u="none" strike="noStrike" cap="none">
                <a:solidFill>
                  <a:schemeClr val="dk2"/>
                </a:solidFill>
                <a:latin typeface="Source Sans Pro"/>
                <a:ea typeface="Source Sans Pro"/>
                <a:cs typeface="Source Sans Pro"/>
                <a:sym typeface="Source Sans Pro"/>
              </a:defRPr>
            </a:lvl7pPr>
            <a:lvl8pPr marL="3657600" marR="0" lvl="7" indent="-228600" algn="l" rtl="0">
              <a:spcBef>
                <a:spcPts val="320"/>
              </a:spcBef>
              <a:spcAft>
                <a:spcPts val="0"/>
              </a:spcAft>
              <a:buClr>
                <a:schemeClr val="accent3"/>
              </a:buClr>
              <a:buSzPts val="1200"/>
              <a:buFont typeface="Noto Sans Symbols"/>
              <a:buNone/>
              <a:defRPr sz="1600" b="1" i="0" u="none" strike="noStrike" cap="none">
                <a:solidFill>
                  <a:schemeClr val="dk2"/>
                </a:solidFill>
                <a:latin typeface="Source Sans Pro"/>
                <a:ea typeface="Source Sans Pro"/>
                <a:cs typeface="Source Sans Pro"/>
                <a:sym typeface="Source Sans Pro"/>
              </a:defRPr>
            </a:lvl8pPr>
            <a:lvl9pPr marL="4114800" marR="0" lvl="8" indent="-228600" algn="l" rtl="0">
              <a:spcBef>
                <a:spcPts val="320"/>
              </a:spcBef>
              <a:spcAft>
                <a:spcPts val="0"/>
              </a:spcAft>
              <a:buClr>
                <a:schemeClr val="accent5"/>
              </a:buClr>
              <a:buSzPts val="1200"/>
              <a:buFont typeface="Noto Sans Symbols"/>
              <a:buNone/>
              <a:defRPr sz="1600" b="1" i="0" u="none" strike="noStrike" cap="none">
                <a:solidFill>
                  <a:schemeClr val="dk2"/>
                </a:solidFill>
                <a:latin typeface="Source Sans Pro"/>
                <a:ea typeface="Source Sans Pro"/>
                <a:cs typeface="Source Sans Pro"/>
                <a:sym typeface="Source Sans Pro"/>
              </a:defRPr>
            </a:lvl9pPr>
          </a:lstStyle>
          <a:p>
            <a:endParaRPr/>
          </a:p>
        </p:txBody>
      </p:sp>
      <p:sp>
        <p:nvSpPr>
          <p:cNvPr id="94" name="Google Shape;94;p19"/>
          <p:cNvSpPr txBox="1">
            <a:spLocks noGrp="1"/>
          </p:cNvSpPr>
          <p:nvPr>
            <p:ph type="body" idx="2"/>
          </p:nvPr>
        </p:nvSpPr>
        <p:spPr>
          <a:xfrm>
            <a:off x="457200" y="1828799"/>
            <a:ext cx="4040100" cy="27660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chemeClr val="dk2"/>
                </a:solidFill>
                <a:latin typeface="Source Sans Pro"/>
                <a:ea typeface="Source Sans Pro"/>
                <a:cs typeface="Source Sans Pro"/>
                <a:sym typeface="Source Sans Pro"/>
              </a:defRPr>
            </a:lvl1pPr>
            <a:lvl2pPr marL="914400" marR="0" lvl="1" indent="-355600" algn="l" rtl="0">
              <a:spcBef>
                <a:spcPts val="400"/>
              </a:spcBef>
              <a:spcAft>
                <a:spcPts val="0"/>
              </a:spcAft>
              <a:buClr>
                <a:schemeClr val="accent2"/>
              </a:buClr>
              <a:buSzPts val="2000"/>
              <a:buFont typeface="Noto Sans Symbols"/>
              <a:buChar char="▪"/>
              <a:defRPr sz="2000" b="0" i="0" u="none" strike="noStrike" cap="none">
                <a:solidFill>
                  <a:schemeClr val="dk2"/>
                </a:solidFill>
                <a:latin typeface="Source Sans Pro"/>
                <a:ea typeface="Source Sans Pro"/>
                <a:cs typeface="Source Sans Pro"/>
                <a:sym typeface="Source Sans Pro"/>
              </a:defRPr>
            </a:lvl2pPr>
            <a:lvl3pPr marL="1371600" marR="0" lvl="2" indent="-342900" algn="l" rtl="0">
              <a:spcBef>
                <a:spcPts val="360"/>
              </a:spcBef>
              <a:spcAft>
                <a:spcPts val="0"/>
              </a:spcAft>
              <a:buClr>
                <a:schemeClr val="accent3"/>
              </a:buClr>
              <a:buSzPts val="1800"/>
              <a:buFont typeface="Noto Sans Symbols"/>
              <a:buChar char="▪"/>
              <a:defRPr sz="1800" b="0" i="0" u="none" strike="noStrike" cap="none">
                <a:solidFill>
                  <a:schemeClr val="dk2"/>
                </a:solidFill>
                <a:latin typeface="Source Sans Pro"/>
                <a:ea typeface="Source Sans Pro"/>
                <a:cs typeface="Source Sans Pro"/>
                <a:sym typeface="Source Sans Pro"/>
              </a:defRPr>
            </a:lvl3pPr>
            <a:lvl4pPr marL="1828800" marR="0" lvl="3" indent="-330200" algn="l" rtl="0">
              <a:spcBef>
                <a:spcPts val="320"/>
              </a:spcBef>
              <a:spcAft>
                <a:spcPts val="0"/>
              </a:spcAft>
              <a:buClr>
                <a:schemeClr val="accent4"/>
              </a:buClr>
              <a:buSzPts val="1600"/>
              <a:buFont typeface="Noto Sans Symbols"/>
              <a:buChar char="▪"/>
              <a:defRPr sz="1600" b="0" i="0" u="none" strike="noStrike" cap="none">
                <a:solidFill>
                  <a:schemeClr val="dk2"/>
                </a:solidFill>
                <a:latin typeface="Source Sans Pro"/>
                <a:ea typeface="Source Sans Pro"/>
                <a:cs typeface="Source Sans Pro"/>
                <a:sym typeface="Source Sans Pro"/>
              </a:defRPr>
            </a:lvl4pPr>
            <a:lvl5pPr marL="2286000" marR="0" lvl="4" indent="-330200" algn="l" rtl="0">
              <a:spcBef>
                <a:spcPts val="320"/>
              </a:spcBef>
              <a:spcAft>
                <a:spcPts val="0"/>
              </a:spcAft>
              <a:buClr>
                <a:schemeClr val="accent6"/>
              </a:buClr>
              <a:buSzPts val="1600"/>
              <a:buFont typeface="Noto Sans Symbols"/>
              <a:buChar char="▪"/>
              <a:defRPr sz="1600" b="0" i="0" u="none" strike="noStrike" cap="none">
                <a:solidFill>
                  <a:schemeClr val="dk2"/>
                </a:solidFill>
                <a:latin typeface="Source Sans Pro"/>
                <a:ea typeface="Source Sans Pro"/>
                <a:cs typeface="Source Sans Pro"/>
                <a:sym typeface="Source Sans Pro"/>
              </a:defRPr>
            </a:lvl5pPr>
            <a:lvl6pPr marL="2743200" marR="0" lvl="5" indent="-330200" algn="l" rtl="0">
              <a:spcBef>
                <a:spcPts val="320"/>
              </a:spcBef>
              <a:spcAft>
                <a:spcPts val="0"/>
              </a:spcAft>
              <a:buClr>
                <a:schemeClr val="accent1"/>
              </a:buClr>
              <a:buSzPts val="1600"/>
              <a:buFont typeface="Noto Sans Symbols"/>
              <a:buChar char="▪"/>
              <a:defRPr sz="1600" b="0" i="0" u="none" strike="noStrike" cap="none">
                <a:solidFill>
                  <a:schemeClr val="dk2"/>
                </a:solidFill>
                <a:latin typeface="Source Sans Pro"/>
                <a:ea typeface="Source Sans Pro"/>
                <a:cs typeface="Source Sans Pro"/>
                <a:sym typeface="Source Sans Pro"/>
              </a:defRPr>
            </a:lvl6pPr>
            <a:lvl7pPr marL="3200400" marR="0" lvl="6" indent="-330200" algn="l" rtl="0">
              <a:spcBef>
                <a:spcPts val="320"/>
              </a:spcBef>
              <a:spcAft>
                <a:spcPts val="0"/>
              </a:spcAft>
              <a:buClr>
                <a:schemeClr val="accent2"/>
              </a:buClr>
              <a:buSzPts val="160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657600" marR="0" lvl="7" indent="-330200" algn="l" rtl="0">
              <a:spcBef>
                <a:spcPts val="320"/>
              </a:spcBef>
              <a:spcAft>
                <a:spcPts val="0"/>
              </a:spcAft>
              <a:buClr>
                <a:schemeClr val="accent3"/>
              </a:buClr>
              <a:buSzPts val="160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4114800" marR="0" lvl="8" indent="-330200" algn="l" rtl="0">
              <a:spcBef>
                <a:spcPts val="320"/>
              </a:spcBef>
              <a:spcAft>
                <a:spcPts val="0"/>
              </a:spcAft>
              <a:buClr>
                <a:schemeClr val="accent5"/>
              </a:buClr>
              <a:buSzPts val="1600"/>
              <a:buFont typeface="Noto Sans Symbols"/>
              <a:buChar char="▪"/>
              <a:defRPr sz="1600" b="0" i="0" u="none" strike="noStrike" cap="none">
                <a:solidFill>
                  <a:schemeClr val="dk2"/>
                </a:solidFill>
                <a:latin typeface="Source Sans Pro"/>
                <a:ea typeface="Source Sans Pro"/>
                <a:cs typeface="Source Sans Pro"/>
                <a:sym typeface="Source Sans Pro"/>
              </a:defRPr>
            </a:lvl9pPr>
          </a:lstStyle>
          <a:p>
            <a:endParaRPr/>
          </a:p>
        </p:txBody>
      </p:sp>
      <p:sp>
        <p:nvSpPr>
          <p:cNvPr id="95" name="Google Shape;95;p19"/>
          <p:cNvSpPr txBox="1">
            <a:spLocks noGrp="1"/>
          </p:cNvSpPr>
          <p:nvPr>
            <p:ph type="body" idx="3"/>
          </p:nvPr>
        </p:nvSpPr>
        <p:spPr>
          <a:xfrm>
            <a:off x="4645025" y="1291829"/>
            <a:ext cx="4041900" cy="480000"/>
          </a:xfrm>
          <a:prstGeom prst="rect">
            <a:avLst/>
          </a:prstGeom>
          <a:noFill/>
          <a:ln>
            <a:noFill/>
          </a:ln>
        </p:spPr>
        <p:txBody>
          <a:bodyPr spcFirstLastPara="1" wrap="square" lIns="91425" tIns="91425" rIns="91425" bIns="91425" anchor="b" anchorCtr="0"/>
          <a:lstStyle>
            <a:lvl1pPr marL="457200" marR="0" lvl="0" indent="-228600" algn="ctr" rtl="0">
              <a:spcBef>
                <a:spcPts val="480"/>
              </a:spcBef>
              <a:spcAft>
                <a:spcPts val="0"/>
              </a:spcAft>
              <a:buClr>
                <a:schemeClr val="accent1"/>
              </a:buClr>
              <a:buSzPts val="2000"/>
              <a:buFont typeface="Noto Sans Symbols"/>
              <a:buNone/>
              <a:defRPr sz="2400" b="0" i="0" u="none" strike="noStrike" cap="none">
                <a:solidFill>
                  <a:schemeClr val="dk2"/>
                </a:solidFill>
                <a:latin typeface="Source Sans Pro"/>
                <a:ea typeface="Source Sans Pro"/>
                <a:cs typeface="Source Sans Pro"/>
                <a:sym typeface="Source Sans Pro"/>
              </a:defRPr>
            </a:lvl1pPr>
            <a:lvl2pPr marL="914400" marR="0" lvl="1" indent="-228600" algn="l" rtl="0">
              <a:spcBef>
                <a:spcPts val="400"/>
              </a:spcBef>
              <a:spcAft>
                <a:spcPts val="0"/>
              </a:spcAft>
              <a:buClr>
                <a:schemeClr val="accent2"/>
              </a:buClr>
              <a:buSzPts val="1800"/>
              <a:buFont typeface="Noto Sans Symbols"/>
              <a:buNone/>
              <a:defRPr sz="2000" b="1" i="0" u="none" strike="noStrike" cap="none">
                <a:solidFill>
                  <a:schemeClr val="dk2"/>
                </a:solidFill>
                <a:latin typeface="Source Sans Pro"/>
                <a:ea typeface="Source Sans Pro"/>
                <a:cs typeface="Source Sans Pro"/>
                <a:sym typeface="Source Sans Pro"/>
              </a:defRPr>
            </a:lvl2pPr>
            <a:lvl3pPr marL="1371600" marR="0" lvl="2" indent="-228600" algn="l" rtl="0">
              <a:spcBef>
                <a:spcPts val="360"/>
              </a:spcBef>
              <a:spcAft>
                <a:spcPts val="0"/>
              </a:spcAft>
              <a:buClr>
                <a:schemeClr val="accent3"/>
              </a:buClr>
              <a:buSzPts val="1600"/>
              <a:buFont typeface="Noto Sans Symbols"/>
              <a:buNone/>
              <a:defRPr sz="1800" b="1" i="0" u="none" strike="noStrike" cap="none">
                <a:solidFill>
                  <a:schemeClr val="dk2"/>
                </a:solidFill>
                <a:latin typeface="Source Sans Pro"/>
                <a:ea typeface="Source Sans Pro"/>
                <a:cs typeface="Source Sans Pro"/>
                <a:sym typeface="Source Sans Pro"/>
              </a:defRPr>
            </a:lvl3pPr>
            <a:lvl4pPr marL="1828800" marR="0" lvl="3" indent="-228600" algn="l" rtl="0">
              <a:spcBef>
                <a:spcPts val="320"/>
              </a:spcBef>
              <a:spcAft>
                <a:spcPts val="0"/>
              </a:spcAft>
              <a:buClr>
                <a:schemeClr val="accent4"/>
              </a:buClr>
              <a:buSzPts val="1400"/>
              <a:buFont typeface="Noto Sans Symbols"/>
              <a:buNone/>
              <a:defRPr sz="1600" b="1" i="0" u="none" strike="noStrike" cap="none">
                <a:solidFill>
                  <a:schemeClr val="dk2"/>
                </a:solidFill>
                <a:latin typeface="Source Sans Pro"/>
                <a:ea typeface="Source Sans Pro"/>
                <a:cs typeface="Source Sans Pro"/>
                <a:sym typeface="Source Sans Pro"/>
              </a:defRPr>
            </a:lvl4pPr>
            <a:lvl5pPr marL="2286000" marR="0" lvl="4" indent="-228600" algn="l" rtl="0">
              <a:spcBef>
                <a:spcPts val="320"/>
              </a:spcBef>
              <a:spcAft>
                <a:spcPts val="0"/>
              </a:spcAft>
              <a:buClr>
                <a:schemeClr val="accent6"/>
              </a:buClr>
              <a:buSzPts val="1300"/>
              <a:buFont typeface="Noto Sans Symbols"/>
              <a:buNone/>
              <a:defRPr sz="1600" b="1" i="0" u="none" strike="noStrike" cap="none">
                <a:solidFill>
                  <a:schemeClr val="dk2"/>
                </a:solidFill>
                <a:latin typeface="Source Sans Pro"/>
                <a:ea typeface="Source Sans Pro"/>
                <a:cs typeface="Source Sans Pro"/>
                <a:sym typeface="Source Sans Pro"/>
              </a:defRPr>
            </a:lvl5pPr>
            <a:lvl6pPr marL="2743200" marR="0" lvl="5" indent="-228600" algn="l" rtl="0">
              <a:spcBef>
                <a:spcPts val="320"/>
              </a:spcBef>
              <a:spcAft>
                <a:spcPts val="0"/>
              </a:spcAft>
              <a:buClr>
                <a:schemeClr val="accent1"/>
              </a:buClr>
              <a:buSzPts val="1200"/>
              <a:buFont typeface="Noto Sans Symbols"/>
              <a:buNone/>
              <a:defRPr sz="1600" b="1" i="0" u="none" strike="noStrike" cap="none">
                <a:solidFill>
                  <a:schemeClr val="dk2"/>
                </a:solidFill>
                <a:latin typeface="Source Sans Pro"/>
                <a:ea typeface="Source Sans Pro"/>
                <a:cs typeface="Source Sans Pro"/>
                <a:sym typeface="Source Sans Pro"/>
              </a:defRPr>
            </a:lvl6pPr>
            <a:lvl7pPr marL="3200400" marR="0" lvl="6" indent="-228600" algn="l" rtl="0">
              <a:spcBef>
                <a:spcPts val="320"/>
              </a:spcBef>
              <a:spcAft>
                <a:spcPts val="0"/>
              </a:spcAft>
              <a:buClr>
                <a:schemeClr val="accent2"/>
              </a:buClr>
              <a:buSzPts val="1200"/>
              <a:buFont typeface="Noto Sans Symbols"/>
              <a:buNone/>
              <a:defRPr sz="1600" b="1" i="0" u="none" strike="noStrike" cap="none">
                <a:solidFill>
                  <a:schemeClr val="dk2"/>
                </a:solidFill>
                <a:latin typeface="Source Sans Pro"/>
                <a:ea typeface="Source Sans Pro"/>
                <a:cs typeface="Source Sans Pro"/>
                <a:sym typeface="Source Sans Pro"/>
              </a:defRPr>
            </a:lvl7pPr>
            <a:lvl8pPr marL="3657600" marR="0" lvl="7" indent="-228600" algn="l" rtl="0">
              <a:spcBef>
                <a:spcPts val="320"/>
              </a:spcBef>
              <a:spcAft>
                <a:spcPts val="0"/>
              </a:spcAft>
              <a:buClr>
                <a:schemeClr val="accent3"/>
              </a:buClr>
              <a:buSzPts val="1200"/>
              <a:buFont typeface="Noto Sans Symbols"/>
              <a:buNone/>
              <a:defRPr sz="1600" b="1" i="0" u="none" strike="noStrike" cap="none">
                <a:solidFill>
                  <a:schemeClr val="dk2"/>
                </a:solidFill>
                <a:latin typeface="Source Sans Pro"/>
                <a:ea typeface="Source Sans Pro"/>
                <a:cs typeface="Source Sans Pro"/>
                <a:sym typeface="Source Sans Pro"/>
              </a:defRPr>
            </a:lvl8pPr>
            <a:lvl9pPr marL="4114800" marR="0" lvl="8" indent="-228600" algn="l" rtl="0">
              <a:spcBef>
                <a:spcPts val="320"/>
              </a:spcBef>
              <a:spcAft>
                <a:spcPts val="0"/>
              </a:spcAft>
              <a:buClr>
                <a:schemeClr val="accent5"/>
              </a:buClr>
              <a:buSzPts val="1200"/>
              <a:buFont typeface="Noto Sans Symbols"/>
              <a:buNone/>
              <a:defRPr sz="1600" b="1" i="0" u="none" strike="noStrike" cap="none">
                <a:solidFill>
                  <a:schemeClr val="dk2"/>
                </a:solidFill>
                <a:latin typeface="Source Sans Pro"/>
                <a:ea typeface="Source Sans Pro"/>
                <a:cs typeface="Source Sans Pro"/>
                <a:sym typeface="Source Sans Pro"/>
              </a:defRPr>
            </a:lvl9pPr>
          </a:lstStyle>
          <a:p>
            <a:endParaRPr/>
          </a:p>
        </p:txBody>
      </p:sp>
      <p:sp>
        <p:nvSpPr>
          <p:cNvPr id="96" name="Google Shape;96;p19"/>
          <p:cNvSpPr txBox="1">
            <a:spLocks noGrp="1"/>
          </p:cNvSpPr>
          <p:nvPr>
            <p:ph type="body" idx="4"/>
          </p:nvPr>
        </p:nvSpPr>
        <p:spPr>
          <a:xfrm>
            <a:off x="4645025" y="1828799"/>
            <a:ext cx="4041900" cy="27660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chemeClr val="dk2"/>
                </a:solidFill>
                <a:latin typeface="Source Sans Pro"/>
                <a:ea typeface="Source Sans Pro"/>
                <a:cs typeface="Source Sans Pro"/>
                <a:sym typeface="Source Sans Pro"/>
              </a:defRPr>
            </a:lvl1pPr>
            <a:lvl2pPr marL="914400" marR="0" lvl="1" indent="-355600" algn="l" rtl="0">
              <a:spcBef>
                <a:spcPts val="400"/>
              </a:spcBef>
              <a:spcAft>
                <a:spcPts val="0"/>
              </a:spcAft>
              <a:buClr>
                <a:schemeClr val="accent2"/>
              </a:buClr>
              <a:buSzPts val="2000"/>
              <a:buFont typeface="Noto Sans Symbols"/>
              <a:buChar char="▪"/>
              <a:defRPr sz="2000" b="0" i="0" u="none" strike="noStrike" cap="none">
                <a:solidFill>
                  <a:schemeClr val="dk2"/>
                </a:solidFill>
                <a:latin typeface="Source Sans Pro"/>
                <a:ea typeface="Source Sans Pro"/>
                <a:cs typeface="Source Sans Pro"/>
                <a:sym typeface="Source Sans Pro"/>
              </a:defRPr>
            </a:lvl2pPr>
            <a:lvl3pPr marL="1371600" marR="0" lvl="2" indent="-342900" algn="l" rtl="0">
              <a:spcBef>
                <a:spcPts val="360"/>
              </a:spcBef>
              <a:spcAft>
                <a:spcPts val="0"/>
              </a:spcAft>
              <a:buClr>
                <a:schemeClr val="accent3"/>
              </a:buClr>
              <a:buSzPts val="1800"/>
              <a:buFont typeface="Noto Sans Symbols"/>
              <a:buChar char="▪"/>
              <a:defRPr sz="1800" b="0" i="0" u="none" strike="noStrike" cap="none">
                <a:solidFill>
                  <a:schemeClr val="dk2"/>
                </a:solidFill>
                <a:latin typeface="Source Sans Pro"/>
                <a:ea typeface="Source Sans Pro"/>
                <a:cs typeface="Source Sans Pro"/>
                <a:sym typeface="Source Sans Pro"/>
              </a:defRPr>
            </a:lvl3pPr>
            <a:lvl4pPr marL="1828800" marR="0" lvl="3" indent="-330200" algn="l" rtl="0">
              <a:spcBef>
                <a:spcPts val="320"/>
              </a:spcBef>
              <a:spcAft>
                <a:spcPts val="0"/>
              </a:spcAft>
              <a:buClr>
                <a:schemeClr val="accent4"/>
              </a:buClr>
              <a:buSzPts val="1600"/>
              <a:buFont typeface="Noto Sans Symbols"/>
              <a:buChar char="▪"/>
              <a:defRPr sz="1600" b="0" i="0" u="none" strike="noStrike" cap="none">
                <a:solidFill>
                  <a:schemeClr val="dk2"/>
                </a:solidFill>
                <a:latin typeface="Source Sans Pro"/>
                <a:ea typeface="Source Sans Pro"/>
                <a:cs typeface="Source Sans Pro"/>
                <a:sym typeface="Source Sans Pro"/>
              </a:defRPr>
            </a:lvl4pPr>
            <a:lvl5pPr marL="2286000" marR="0" lvl="4" indent="-330200" algn="l" rtl="0">
              <a:spcBef>
                <a:spcPts val="320"/>
              </a:spcBef>
              <a:spcAft>
                <a:spcPts val="0"/>
              </a:spcAft>
              <a:buClr>
                <a:schemeClr val="accent6"/>
              </a:buClr>
              <a:buSzPts val="1600"/>
              <a:buFont typeface="Noto Sans Symbols"/>
              <a:buChar char="▪"/>
              <a:defRPr sz="1600" b="0" i="0" u="none" strike="noStrike" cap="none">
                <a:solidFill>
                  <a:schemeClr val="dk2"/>
                </a:solidFill>
                <a:latin typeface="Source Sans Pro"/>
                <a:ea typeface="Source Sans Pro"/>
                <a:cs typeface="Source Sans Pro"/>
                <a:sym typeface="Source Sans Pro"/>
              </a:defRPr>
            </a:lvl5pPr>
            <a:lvl6pPr marL="2743200" marR="0" lvl="5" indent="-330200" algn="l" rtl="0">
              <a:spcBef>
                <a:spcPts val="320"/>
              </a:spcBef>
              <a:spcAft>
                <a:spcPts val="0"/>
              </a:spcAft>
              <a:buClr>
                <a:schemeClr val="accent1"/>
              </a:buClr>
              <a:buSzPts val="1600"/>
              <a:buFont typeface="Noto Sans Symbols"/>
              <a:buChar char="▪"/>
              <a:defRPr sz="1600" b="0" i="0" u="none" strike="noStrike" cap="none">
                <a:solidFill>
                  <a:schemeClr val="dk2"/>
                </a:solidFill>
                <a:latin typeface="Source Sans Pro"/>
                <a:ea typeface="Source Sans Pro"/>
                <a:cs typeface="Source Sans Pro"/>
                <a:sym typeface="Source Sans Pro"/>
              </a:defRPr>
            </a:lvl6pPr>
            <a:lvl7pPr marL="3200400" marR="0" lvl="6" indent="-330200" algn="l" rtl="0">
              <a:spcBef>
                <a:spcPts val="320"/>
              </a:spcBef>
              <a:spcAft>
                <a:spcPts val="0"/>
              </a:spcAft>
              <a:buClr>
                <a:schemeClr val="accent2"/>
              </a:buClr>
              <a:buSzPts val="160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657600" marR="0" lvl="7" indent="-330200" algn="l" rtl="0">
              <a:spcBef>
                <a:spcPts val="320"/>
              </a:spcBef>
              <a:spcAft>
                <a:spcPts val="0"/>
              </a:spcAft>
              <a:buClr>
                <a:schemeClr val="accent3"/>
              </a:buClr>
              <a:buSzPts val="160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4114800" marR="0" lvl="8" indent="-330200" algn="l" rtl="0">
              <a:spcBef>
                <a:spcPts val="320"/>
              </a:spcBef>
              <a:spcAft>
                <a:spcPts val="0"/>
              </a:spcAft>
              <a:buClr>
                <a:schemeClr val="accent5"/>
              </a:buClr>
              <a:buSzPts val="1600"/>
              <a:buFont typeface="Noto Sans Symbols"/>
              <a:buChar char="▪"/>
              <a:defRPr sz="1600" b="0" i="0" u="none" strike="noStrike" cap="none">
                <a:solidFill>
                  <a:schemeClr val="dk2"/>
                </a:solidFill>
                <a:latin typeface="Source Sans Pro"/>
                <a:ea typeface="Source Sans Pro"/>
                <a:cs typeface="Source Sans Pro"/>
                <a:sym typeface="Source Sans Pro"/>
              </a:defRPr>
            </a:lvl9pPr>
          </a:lstStyle>
          <a:p>
            <a:endParaRPr/>
          </a:p>
        </p:txBody>
      </p:sp>
      <p:sp>
        <p:nvSpPr>
          <p:cNvPr id="97" name="Google Shape;97;p19"/>
          <p:cNvSpPr txBox="1">
            <a:spLocks noGrp="1"/>
          </p:cNvSpPr>
          <p:nvPr>
            <p:ph type="dt" idx="10"/>
          </p:nvPr>
        </p:nvSpPr>
        <p:spPr>
          <a:xfrm>
            <a:off x="370888" y="4767263"/>
            <a:ext cx="2133600" cy="2055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100">
                <a:solidFill>
                  <a:schemeClr val="dk2"/>
                </a:solidFill>
                <a:latin typeface="Source Sans Pro"/>
                <a:ea typeface="Source Sans Pro"/>
                <a:cs typeface="Source Sans Pro"/>
                <a:sym typeface="Source Sans Pro"/>
              </a:defRPr>
            </a:lvl1pPr>
            <a:lvl2pPr marL="457200" marR="0" lvl="1"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8" name="Google Shape;98;p19"/>
          <p:cNvSpPr txBox="1">
            <a:spLocks noGrp="1"/>
          </p:cNvSpPr>
          <p:nvPr>
            <p:ph type="ftr" idx="11"/>
          </p:nvPr>
        </p:nvSpPr>
        <p:spPr>
          <a:xfrm>
            <a:off x="3048000" y="4767263"/>
            <a:ext cx="3352800" cy="2055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100">
                <a:solidFill>
                  <a:schemeClr val="dk2"/>
                </a:solidFill>
                <a:latin typeface="Source Sans Pro"/>
                <a:ea typeface="Source Sans Pro"/>
                <a:cs typeface="Source Sans Pro"/>
                <a:sym typeface="Source Sans Pro"/>
              </a:defRPr>
            </a:lvl1pPr>
            <a:lvl2pPr marL="457200" marR="0" lvl="1"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9" name="Google Shape;99;p19"/>
          <p:cNvSpPr txBox="1">
            <a:spLocks noGrp="1"/>
          </p:cNvSpPr>
          <p:nvPr>
            <p:ph type="sldNum" idx="12"/>
          </p:nvPr>
        </p:nvSpPr>
        <p:spPr>
          <a:xfrm>
            <a:off x="8234680" y="4766310"/>
            <a:ext cx="582900" cy="2055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a:solidFill>
                  <a:srgbClr val="564B3C"/>
                </a:solidFill>
                <a:latin typeface="Source Sans Pro"/>
                <a:ea typeface="Source Sans Pro"/>
                <a:cs typeface="Source Sans Pro"/>
                <a:sym typeface="Source Sans Pro"/>
              </a:defRPr>
            </a:lvl1pPr>
            <a:lvl2pPr marL="0" marR="0" lvl="1" indent="0" algn="ctr" rtl="0">
              <a:spcBef>
                <a:spcPts val="0"/>
              </a:spcBef>
              <a:buNone/>
              <a:defRPr sz="1100">
                <a:solidFill>
                  <a:srgbClr val="564B3C"/>
                </a:solidFill>
                <a:latin typeface="Source Sans Pro"/>
                <a:ea typeface="Source Sans Pro"/>
                <a:cs typeface="Source Sans Pro"/>
                <a:sym typeface="Source Sans Pro"/>
              </a:defRPr>
            </a:lvl2pPr>
            <a:lvl3pPr marL="0" marR="0" lvl="2" indent="0" algn="ctr" rtl="0">
              <a:spcBef>
                <a:spcPts val="0"/>
              </a:spcBef>
              <a:buNone/>
              <a:defRPr sz="1100">
                <a:solidFill>
                  <a:srgbClr val="564B3C"/>
                </a:solidFill>
                <a:latin typeface="Source Sans Pro"/>
                <a:ea typeface="Source Sans Pro"/>
                <a:cs typeface="Source Sans Pro"/>
                <a:sym typeface="Source Sans Pro"/>
              </a:defRPr>
            </a:lvl3pPr>
            <a:lvl4pPr marL="0" marR="0" lvl="3" indent="0" algn="ctr" rtl="0">
              <a:spcBef>
                <a:spcPts val="0"/>
              </a:spcBef>
              <a:buNone/>
              <a:defRPr sz="1100">
                <a:solidFill>
                  <a:srgbClr val="564B3C"/>
                </a:solidFill>
                <a:latin typeface="Source Sans Pro"/>
                <a:ea typeface="Source Sans Pro"/>
                <a:cs typeface="Source Sans Pro"/>
                <a:sym typeface="Source Sans Pro"/>
              </a:defRPr>
            </a:lvl4pPr>
            <a:lvl5pPr marL="0" marR="0" lvl="4" indent="0" algn="ctr" rtl="0">
              <a:spcBef>
                <a:spcPts val="0"/>
              </a:spcBef>
              <a:buNone/>
              <a:defRPr sz="1100">
                <a:solidFill>
                  <a:srgbClr val="564B3C"/>
                </a:solidFill>
                <a:latin typeface="Source Sans Pro"/>
                <a:ea typeface="Source Sans Pro"/>
                <a:cs typeface="Source Sans Pro"/>
                <a:sym typeface="Source Sans Pro"/>
              </a:defRPr>
            </a:lvl5pPr>
            <a:lvl6pPr marL="0" marR="0" lvl="5" indent="0" algn="ctr" rtl="0">
              <a:spcBef>
                <a:spcPts val="0"/>
              </a:spcBef>
              <a:buNone/>
              <a:defRPr sz="1100">
                <a:solidFill>
                  <a:srgbClr val="564B3C"/>
                </a:solidFill>
                <a:latin typeface="Source Sans Pro"/>
                <a:ea typeface="Source Sans Pro"/>
                <a:cs typeface="Source Sans Pro"/>
                <a:sym typeface="Source Sans Pro"/>
              </a:defRPr>
            </a:lvl6pPr>
            <a:lvl7pPr marL="0" marR="0" lvl="6" indent="0" algn="ctr" rtl="0">
              <a:spcBef>
                <a:spcPts val="0"/>
              </a:spcBef>
              <a:buNone/>
              <a:defRPr sz="1100">
                <a:solidFill>
                  <a:srgbClr val="564B3C"/>
                </a:solidFill>
                <a:latin typeface="Source Sans Pro"/>
                <a:ea typeface="Source Sans Pro"/>
                <a:cs typeface="Source Sans Pro"/>
                <a:sym typeface="Source Sans Pro"/>
              </a:defRPr>
            </a:lvl7pPr>
            <a:lvl8pPr marL="0" marR="0" lvl="7" indent="0" algn="ctr" rtl="0">
              <a:spcBef>
                <a:spcPts val="0"/>
              </a:spcBef>
              <a:buNone/>
              <a:defRPr sz="1100">
                <a:solidFill>
                  <a:srgbClr val="564B3C"/>
                </a:solidFill>
                <a:latin typeface="Source Sans Pro"/>
                <a:ea typeface="Source Sans Pro"/>
                <a:cs typeface="Source Sans Pro"/>
                <a:sym typeface="Source Sans Pro"/>
              </a:defRPr>
            </a:lvl8pPr>
            <a:lvl9pPr marL="0" marR="0" lvl="8" indent="0" algn="ctr" rtl="0">
              <a:spcBef>
                <a:spcPts val="0"/>
              </a:spcBef>
              <a:buNone/>
              <a:defRPr sz="1100">
                <a:solidFill>
                  <a:srgbClr val="564B3C"/>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
              <a:t>‹#›</a:t>
            </a:fld>
            <a:endParaRPr/>
          </a:p>
        </p:txBody>
      </p:sp>
      <p:sp>
        <p:nvSpPr>
          <p:cNvPr id="100" name="Google Shape;100;p19"/>
          <p:cNvSpPr txBox="1">
            <a:spLocks noGrp="1"/>
          </p:cNvSpPr>
          <p:nvPr>
            <p:ph type="title"/>
          </p:nvPr>
        </p:nvSpPr>
        <p:spPr>
          <a:xfrm>
            <a:off x="381000" y="266885"/>
            <a:ext cx="8381400" cy="7908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lt1"/>
              </a:buClr>
              <a:buSzPts val="1400"/>
              <a:buFont typeface="Source Sans Pro"/>
              <a:buNone/>
              <a:defRPr sz="3200" b="0" i="0" u="none" strike="noStrike" cap="none">
                <a:solidFill>
                  <a:schemeClr val="lt1"/>
                </a:solidFill>
                <a:latin typeface="Source Sans Pro"/>
                <a:ea typeface="Source Sans Pro"/>
                <a:cs typeface="Source Sans Pro"/>
                <a:sym typeface="Source Sans Pro"/>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1"/>
        <p:cNvGrpSpPr/>
        <p:nvPr/>
      </p:nvGrpSpPr>
      <p:grpSpPr>
        <a:xfrm>
          <a:off x="0" y="0"/>
          <a:ext cx="0" cy="0"/>
          <a:chOff x="0" y="0"/>
          <a:chExt cx="0" cy="0"/>
        </a:xfrm>
      </p:grpSpPr>
      <p:sp>
        <p:nvSpPr>
          <p:cNvPr id="102" name="Google Shape;102;p20"/>
          <p:cNvSpPr txBox="1">
            <a:spLocks noGrp="1"/>
          </p:cNvSpPr>
          <p:nvPr>
            <p:ph type="dt" idx="10"/>
          </p:nvPr>
        </p:nvSpPr>
        <p:spPr>
          <a:xfrm>
            <a:off x="370888" y="4767263"/>
            <a:ext cx="2133600" cy="2055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100">
                <a:solidFill>
                  <a:schemeClr val="dk2"/>
                </a:solidFill>
                <a:latin typeface="Source Sans Pro"/>
                <a:ea typeface="Source Sans Pro"/>
                <a:cs typeface="Source Sans Pro"/>
                <a:sym typeface="Source Sans Pro"/>
              </a:defRPr>
            </a:lvl1pPr>
            <a:lvl2pPr marL="457200" marR="0" lvl="1"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03" name="Google Shape;103;p20"/>
          <p:cNvSpPr txBox="1">
            <a:spLocks noGrp="1"/>
          </p:cNvSpPr>
          <p:nvPr>
            <p:ph type="ftr" idx="11"/>
          </p:nvPr>
        </p:nvSpPr>
        <p:spPr>
          <a:xfrm>
            <a:off x="3048000" y="4767263"/>
            <a:ext cx="3352800" cy="2055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100">
                <a:solidFill>
                  <a:schemeClr val="dk2"/>
                </a:solidFill>
                <a:latin typeface="Source Sans Pro"/>
                <a:ea typeface="Source Sans Pro"/>
                <a:cs typeface="Source Sans Pro"/>
                <a:sym typeface="Source Sans Pro"/>
              </a:defRPr>
            </a:lvl1pPr>
            <a:lvl2pPr marL="457200" marR="0" lvl="1"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04" name="Google Shape;104;p20"/>
          <p:cNvSpPr txBox="1">
            <a:spLocks noGrp="1"/>
          </p:cNvSpPr>
          <p:nvPr>
            <p:ph type="sldNum" idx="12"/>
          </p:nvPr>
        </p:nvSpPr>
        <p:spPr>
          <a:xfrm>
            <a:off x="8234680" y="4766310"/>
            <a:ext cx="582900" cy="2055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a:solidFill>
                  <a:srgbClr val="564B3C"/>
                </a:solidFill>
                <a:latin typeface="Source Sans Pro"/>
                <a:ea typeface="Source Sans Pro"/>
                <a:cs typeface="Source Sans Pro"/>
                <a:sym typeface="Source Sans Pro"/>
              </a:defRPr>
            </a:lvl1pPr>
            <a:lvl2pPr marL="0" marR="0" lvl="1" indent="0" algn="ctr" rtl="0">
              <a:spcBef>
                <a:spcPts val="0"/>
              </a:spcBef>
              <a:buNone/>
              <a:defRPr sz="1100">
                <a:solidFill>
                  <a:srgbClr val="564B3C"/>
                </a:solidFill>
                <a:latin typeface="Source Sans Pro"/>
                <a:ea typeface="Source Sans Pro"/>
                <a:cs typeface="Source Sans Pro"/>
                <a:sym typeface="Source Sans Pro"/>
              </a:defRPr>
            </a:lvl2pPr>
            <a:lvl3pPr marL="0" marR="0" lvl="2" indent="0" algn="ctr" rtl="0">
              <a:spcBef>
                <a:spcPts val="0"/>
              </a:spcBef>
              <a:buNone/>
              <a:defRPr sz="1100">
                <a:solidFill>
                  <a:srgbClr val="564B3C"/>
                </a:solidFill>
                <a:latin typeface="Source Sans Pro"/>
                <a:ea typeface="Source Sans Pro"/>
                <a:cs typeface="Source Sans Pro"/>
                <a:sym typeface="Source Sans Pro"/>
              </a:defRPr>
            </a:lvl3pPr>
            <a:lvl4pPr marL="0" marR="0" lvl="3" indent="0" algn="ctr" rtl="0">
              <a:spcBef>
                <a:spcPts val="0"/>
              </a:spcBef>
              <a:buNone/>
              <a:defRPr sz="1100">
                <a:solidFill>
                  <a:srgbClr val="564B3C"/>
                </a:solidFill>
                <a:latin typeface="Source Sans Pro"/>
                <a:ea typeface="Source Sans Pro"/>
                <a:cs typeface="Source Sans Pro"/>
                <a:sym typeface="Source Sans Pro"/>
              </a:defRPr>
            </a:lvl4pPr>
            <a:lvl5pPr marL="0" marR="0" lvl="4" indent="0" algn="ctr" rtl="0">
              <a:spcBef>
                <a:spcPts val="0"/>
              </a:spcBef>
              <a:buNone/>
              <a:defRPr sz="1100">
                <a:solidFill>
                  <a:srgbClr val="564B3C"/>
                </a:solidFill>
                <a:latin typeface="Source Sans Pro"/>
                <a:ea typeface="Source Sans Pro"/>
                <a:cs typeface="Source Sans Pro"/>
                <a:sym typeface="Source Sans Pro"/>
              </a:defRPr>
            </a:lvl5pPr>
            <a:lvl6pPr marL="0" marR="0" lvl="5" indent="0" algn="ctr" rtl="0">
              <a:spcBef>
                <a:spcPts val="0"/>
              </a:spcBef>
              <a:buNone/>
              <a:defRPr sz="1100">
                <a:solidFill>
                  <a:srgbClr val="564B3C"/>
                </a:solidFill>
                <a:latin typeface="Source Sans Pro"/>
                <a:ea typeface="Source Sans Pro"/>
                <a:cs typeface="Source Sans Pro"/>
                <a:sym typeface="Source Sans Pro"/>
              </a:defRPr>
            </a:lvl6pPr>
            <a:lvl7pPr marL="0" marR="0" lvl="6" indent="0" algn="ctr" rtl="0">
              <a:spcBef>
                <a:spcPts val="0"/>
              </a:spcBef>
              <a:buNone/>
              <a:defRPr sz="1100">
                <a:solidFill>
                  <a:srgbClr val="564B3C"/>
                </a:solidFill>
                <a:latin typeface="Source Sans Pro"/>
                <a:ea typeface="Source Sans Pro"/>
                <a:cs typeface="Source Sans Pro"/>
                <a:sym typeface="Source Sans Pro"/>
              </a:defRPr>
            </a:lvl7pPr>
            <a:lvl8pPr marL="0" marR="0" lvl="7" indent="0" algn="ctr" rtl="0">
              <a:spcBef>
                <a:spcPts val="0"/>
              </a:spcBef>
              <a:buNone/>
              <a:defRPr sz="1100">
                <a:solidFill>
                  <a:srgbClr val="564B3C"/>
                </a:solidFill>
                <a:latin typeface="Source Sans Pro"/>
                <a:ea typeface="Source Sans Pro"/>
                <a:cs typeface="Source Sans Pro"/>
                <a:sym typeface="Source Sans Pro"/>
              </a:defRPr>
            </a:lvl8pPr>
            <a:lvl9pPr marL="0" marR="0" lvl="8" indent="0" algn="ctr" rtl="0">
              <a:spcBef>
                <a:spcPts val="0"/>
              </a:spcBef>
              <a:buNone/>
              <a:defRPr sz="1100">
                <a:solidFill>
                  <a:srgbClr val="564B3C"/>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
              <a:t>‹#›</a:t>
            </a:fld>
            <a:endParaRPr/>
          </a:p>
        </p:txBody>
      </p:sp>
      <p:sp>
        <p:nvSpPr>
          <p:cNvPr id="105" name="Google Shape;105;p20"/>
          <p:cNvSpPr txBox="1">
            <a:spLocks noGrp="1"/>
          </p:cNvSpPr>
          <p:nvPr>
            <p:ph type="title"/>
          </p:nvPr>
        </p:nvSpPr>
        <p:spPr>
          <a:xfrm>
            <a:off x="381000" y="266885"/>
            <a:ext cx="8381400" cy="7908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lt1"/>
              </a:buClr>
              <a:buSzPts val="1400"/>
              <a:buFont typeface="Source Sans Pro"/>
              <a:buNone/>
              <a:defRPr sz="3200" b="0" i="0" u="none" strike="noStrike" cap="none">
                <a:solidFill>
                  <a:schemeClr val="lt1"/>
                </a:solidFill>
                <a:latin typeface="Source Sans Pro"/>
                <a:ea typeface="Source Sans Pro"/>
                <a:cs typeface="Source Sans Pro"/>
                <a:sym typeface="Source Sans Pro"/>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06"/>
        <p:cNvGrpSpPr/>
        <p:nvPr/>
      </p:nvGrpSpPr>
      <p:grpSpPr>
        <a:xfrm>
          <a:off x="0" y="0"/>
          <a:ext cx="0" cy="0"/>
          <a:chOff x="0" y="0"/>
          <a:chExt cx="0" cy="0"/>
        </a:xfrm>
      </p:grpSpPr>
      <p:sp>
        <p:nvSpPr>
          <p:cNvPr id="107" name="Google Shape;107;p21"/>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Source Sans Pro"/>
              <a:ea typeface="Source Sans Pro"/>
              <a:cs typeface="Source Sans Pro"/>
              <a:sym typeface="Source Sans Pro"/>
            </a:endParaRPr>
          </a:p>
        </p:txBody>
      </p:sp>
      <p:sp>
        <p:nvSpPr>
          <p:cNvPr id="108" name="Google Shape;108;p21"/>
          <p:cNvSpPr/>
          <p:nvPr/>
        </p:nvSpPr>
        <p:spPr>
          <a:xfrm>
            <a:off x="7010400" y="113157"/>
            <a:ext cx="1981200" cy="49173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Source Sans Pro"/>
              <a:ea typeface="Source Sans Pro"/>
              <a:cs typeface="Source Sans Pro"/>
              <a:sym typeface="Source Sans Pro"/>
            </a:endParaRPr>
          </a:p>
        </p:txBody>
      </p:sp>
      <p:sp>
        <p:nvSpPr>
          <p:cNvPr id="109" name="Google Shape;109;p21"/>
          <p:cNvSpPr/>
          <p:nvPr/>
        </p:nvSpPr>
        <p:spPr>
          <a:xfrm>
            <a:off x="152400" y="114300"/>
            <a:ext cx="6705600" cy="4914900"/>
          </a:xfrm>
          <a:prstGeom prst="rect">
            <a:avLst/>
          </a:prstGeom>
          <a:blipFill rotWithShape="1">
            <a:blip r:embed="rId2">
              <a:alphaModFix/>
            </a:blip>
            <a:tile tx="0" ty="0" sx="99997" sy="99997"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Source Sans Pro"/>
              <a:ea typeface="Source Sans Pro"/>
              <a:cs typeface="Source Sans Pro"/>
              <a:sym typeface="Source Sans Pro"/>
            </a:endParaRPr>
          </a:p>
        </p:txBody>
      </p:sp>
      <p:sp>
        <p:nvSpPr>
          <p:cNvPr id="110" name="Google Shape;110;p21"/>
          <p:cNvSpPr txBox="1">
            <a:spLocks noGrp="1"/>
          </p:cNvSpPr>
          <p:nvPr>
            <p:ph type="body" idx="1"/>
          </p:nvPr>
        </p:nvSpPr>
        <p:spPr>
          <a:xfrm>
            <a:off x="609600" y="228600"/>
            <a:ext cx="5867400" cy="438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accent1"/>
              </a:buClr>
              <a:buSzPts val="3200"/>
              <a:buFont typeface="Noto Sans Symbols"/>
              <a:buChar char="◼"/>
              <a:defRPr sz="3200" b="0" i="0" u="none" strike="noStrike" cap="none">
                <a:solidFill>
                  <a:schemeClr val="dk2"/>
                </a:solidFill>
                <a:latin typeface="Source Sans Pro"/>
                <a:ea typeface="Source Sans Pro"/>
                <a:cs typeface="Source Sans Pro"/>
                <a:sym typeface="Source Sans Pro"/>
              </a:defRPr>
            </a:lvl1pPr>
            <a:lvl2pPr marL="914400" marR="0" lvl="1" indent="-406400" algn="l" rtl="0">
              <a:spcBef>
                <a:spcPts val="560"/>
              </a:spcBef>
              <a:spcAft>
                <a:spcPts val="0"/>
              </a:spcAft>
              <a:buClr>
                <a:schemeClr val="accent2"/>
              </a:buClr>
              <a:buSzPts val="2800"/>
              <a:buFont typeface="Noto Sans Symbols"/>
              <a:buChar char="▪"/>
              <a:defRPr sz="2800" b="0" i="0" u="none" strike="noStrike" cap="none">
                <a:solidFill>
                  <a:schemeClr val="dk2"/>
                </a:solidFill>
                <a:latin typeface="Source Sans Pro"/>
                <a:ea typeface="Source Sans Pro"/>
                <a:cs typeface="Source Sans Pro"/>
                <a:sym typeface="Source Sans Pro"/>
              </a:defRPr>
            </a:lvl2pPr>
            <a:lvl3pPr marL="1371600" marR="0" lvl="2" indent="-381000" algn="l" rtl="0">
              <a:spcBef>
                <a:spcPts val="480"/>
              </a:spcBef>
              <a:spcAft>
                <a:spcPts val="0"/>
              </a:spcAft>
              <a:buClr>
                <a:schemeClr val="accent3"/>
              </a:buClr>
              <a:buSzPts val="2400"/>
              <a:buFont typeface="Noto Sans Symbols"/>
              <a:buChar char="▪"/>
              <a:defRPr sz="2400" b="0" i="0" u="none" strike="noStrike" cap="none">
                <a:solidFill>
                  <a:schemeClr val="dk2"/>
                </a:solidFill>
                <a:latin typeface="Source Sans Pro"/>
                <a:ea typeface="Source Sans Pro"/>
                <a:cs typeface="Source Sans Pro"/>
                <a:sym typeface="Source Sans Pro"/>
              </a:defRPr>
            </a:lvl3pPr>
            <a:lvl4pPr marL="1828800" marR="0" lvl="3" indent="-355600" algn="l" rtl="0">
              <a:spcBef>
                <a:spcPts val="400"/>
              </a:spcBef>
              <a:spcAft>
                <a:spcPts val="0"/>
              </a:spcAft>
              <a:buClr>
                <a:schemeClr val="accent4"/>
              </a:buClr>
              <a:buSzPts val="2000"/>
              <a:buFont typeface="Noto Sans Symbols"/>
              <a:buChar char="▪"/>
              <a:defRPr sz="2000" b="0" i="0" u="none" strike="noStrike" cap="none">
                <a:solidFill>
                  <a:schemeClr val="dk2"/>
                </a:solidFill>
                <a:latin typeface="Source Sans Pro"/>
                <a:ea typeface="Source Sans Pro"/>
                <a:cs typeface="Source Sans Pro"/>
                <a:sym typeface="Source Sans Pro"/>
              </a:defRPr>
            </a:lvl4pPr>
            <a:lvl5pPr marL="2286000" marR="0" lvl="4" indent="-355600" algn="l" rtl="0">
              <a:spcBef>
                <a:spcPts val="400"/>
              </a:spcBef>
              <a:spcAft>
                <a:spcPts val="0"/>
              </a:spcAft>
              <a:buClr>
                <a:schemeClr val="accent6"/>
              </a:buClr>
              <a:buSzPts val="2000"/>
              <a:buFont typeface="Noto Sans Symbols"/>
              <a:buChar char="▪"/>
              <a:defRPr sz="2000" b="0" i="0" u="none" strike="noStrike" cap="none">
                <a:solidFill>
                  <a:schemeClr val="dk2"/>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Source Sans Pro"/>
                <a:ea typeface="Source Sans Pro"/>
                <a:cs typeface="Source Sans Pro"/>
                <a:sym typeface="Source Sans Pro"/>
              </a:defRPr>
            </a:lvl6pPr>
            <a:lvl7pPr marL="3200400" marR="0" lvl="6" indent="-355600" algn="l" rtl="0">
              <a:spcBef>
                <a:spcPts val="400"/>
              </a:spcBef>
              <a:spcAft>
                <a:spcPts val="0"/>
              </a:spcAft>
              <a:buClr>
                <a:schemeClr val="accent2"/>
              </a:buClr>
              <a:buSzPts val="2000"/>
              <a:buFont typeface="Noto Sans Symbols"/>
              <a:buChar char="▪"/>
              <a:defRPr sz="2000" b="0" i="0" u="none" strike="noStrike" cap="none">
                <a:solidFill>
                  <a:schemeClr val="dk2"/>
                </a:solidFill>
                <a:latin typeface="Source Sans Pro"/>
                <a:ea typeface="Source Sans Pro"/>
                <a:cs typeface="Source Sans Pro"/>
                <a:sym typeface="Source Sans Pro"/>
              </a:defRPr>
            </a:lvl7pPr>
            <a:lvl8pPr marL="3657600" marR="0" lvl="7" indent="-355600" algn="l" rtl="0">
              <a:spcBef>
                <a:spcPts val="400"/>
              </a:spcBef>
              <a:spcAft>
                <a:spcPts val="0"/>
              </a:spcAft>
              <a:buClr>
                <a:schemeClr val="accent3"/>
              </a:buClr>
              <a:buSzPts val="2000"/>
              <a:buFont typeface="Noto Sans Symbols"/>
              <a:buChar char="▪"/>
              <a:defRPr sz="2000" b="0" i="0" u="none" strike="noStrike" cap="none">
                <a:solidFill>
                  <a:schemeClr val="dk2"/>
                </a:solidFill>
                <a:latin typeface="Source Sans Pro"/>
                <a:ea typeface="Source Sans Pro"/>
                <a:cs typeface="Source Sans Pro"/>
                <a:sym typeface="Source Sans Pro"/>
              </a:defRPr>
            </a:lvl8pPr>
            <a:lvl9pPr marL="4114800" marR="0" lvl="8" indent="-355600" algn="l" rtl="0">
              <a:spcBef>
                <a:spcPts val="400"/>
              </a:spcBef>
              <a:spcAft>
                <a:spcPts val="0"/>
              </a:spcAft>
              <a:buClr>
                <a:schemeClr val="accent5"/>
              </a:buClr>
              <a:buSzPts val="2000"/>
              <a:buFont typeface="Noto Sans Symbols"/>
              <a:buChar char="▪"/>
              <a:defRPr sz="2000" b="0" i="0" u="none" strike="noStrike" cap="none">
                <a:solidFill>
                  <a:schemeClr val="dk2"/>
                </a:solidFill>
                <a:latin typeface="Source Sans Pro"/>
                <a:ea typeface="Source Sans Pro"/>
                <a:cs typeface="Source Sans Pro"/>
                <a:sym typeface="Source Sans Pro"/>
              </a:defRPr>
            </a:lvl9pPr>
          </a:lstStyle>
          <a:p>
            <a:endParaRPr/>
          </a:p>
        </p:txBody>
      </p:sp>
      <p:sp>
        <p:nvSpPr>
          <p:cNvPr id="111" name="Google Shape;111;p21"/>
          <p:cNvSpPr txBox="1">
            <a:spLocks noGrp="1"/>
          </p:cNvSpPr>
          <p:nvPr>
            <p:ph type="body" idx="2"/>
          </p:nvPr>
        </p:nvSpPr>
        <p:spPr>
          <a:xfrm>
            <a:off x="7159752" y="1597914"/>
            <a:ext cx="1673400" cy="2112300"/>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accent1"/>
              </a:buClr>
              <a:buSzPts val="2000"/>
              <a:buFont typeface="Noto Sans Symbols"/>
              <a:buNone/>
              <a:defRPr sz="1400" b="0" i="0" u="none" strike="noStrike" cap="none">
                <a:solidFill>
                  <a:srgbClr val="FFFFFF"/>
                </a:solidFill>
                <a:latin typeface="Source Sans Pro"/>
                <a:ea typeface="Source Sans Pro"/>
                <a:cs typeface="Source Sans Pro"/>
                <a:sym typeface="Source Sans Pro"/>
              </a:defRPr>
            </a:lvl1pPr>
            <a:lvl2pPr marL="914400" marR="0" lvl="1" indent="-228600" algn="l" rtl="0">
              <a:spcBef>
                <a:spcPts val="240"/>
              </a:spcBef>
              <a:spcAft>
                <a:spcPts val="0"/>
              </a:spcAft>
              <a:buClr>
                <a:schemeClr val="accent2"/>
              </a:buClr>
              <a:buSzPts val="1800"/>
              <a:buFont typeface="Noto Sans Symbols"/>
              <a:buNone/>
              <a:defRPr sz="1200" b="0" i="0" u="none" strike="noStrike" cap="none">
                <a:solidFill>
                  <a:schemeClr val="dk2"/>
                </a:solidFill>
                <a:latin typeface="Source Sans Pro"/>
                <a:ea typeface="Source Sans Pro"/>
                <a:cs typeface="Source Sans Pro"/>
                <a:sym typeface="Source Sans Pro"/>
              </a:defRPr>
            </a:lvl2pPr>
            <a:lvl3pPr marL="1371600" marR="0" lvl="2" indent="-228600" algn="l" rtl="0">
              <a:spcBef>
                <a:spcPts val="200"/>
              </a:spcBef>
              <a:spcAft>
                <a:spcPts val="0"/>
              </a:spcAft>
              <a:buClr>
                <a:schemeClr val="accent3"/>
              </a:buClr>
              <a:buSzPts val="1600"/>
              <a:buFont typeface="Noto Sans Symbols"/>
              <a:buNone/>
              <a:defRPr sz="1000" b="0" i="0" u="none" strike="noStrike" cap="none">
                <a:solidFill>
                  <a:schemeClr val="dk2"/>
                </a:solidFill>
                <a:latin typeface="Source Sans Pro"/>
                <a:ea typeface="Source Sans Pro"/>
                <a:cs typeface="Source Sans Pro"/>
                <a:sym typeface="Source Sans Pro"/>
              </a:defRPr>
            </a:lvl3pPr>
            <a:lvl4pPr marL="1828800" marR="0" lvl="3" indent="-228600" algn="l" rtl="0">
              <a:spcBef>
                <a:spcPts val="180"/>
              </a:spcBef>
              <a:spcAft>
                <a:spcPts val="0"/>
              </a:spcAft>
              <a:buClr>
                <a:schemeClr val="accent4"/>
              </a:buClr>
              <a:buSzPts val="1400"/>
              <a:buFont typeface="Noto Sans Symbols"/>
              <a:buNone/>
              <a:defRPr sz="900" b="0" i="0" u="none" strike="noStrike" cap="none">
                <a:solidFill>
                  <a:schemeClr val="dk2"/>
                </a:solidFill>
                <a:latin typeface="Source Sans Pro"/>
                <a:ea typeface="Source Sans Pro"/>
                <a:cs typeface="Source Sans Pro"/>
                <a:sym typeface="Source Sans Pro"/>
              </a:defRPr>
            </a:lvl4pPr>
            <a:lvl5pPr marL="2286000" marR="0" lvl="4" indent="-228600" algn="l" rtl="0">
              <a:spcBef>
                <a:spcPts val="180"/>
              </a:spcBef>
              <a:spcAft>
                <a:spcPts val="0"/>
              </a:spcAft>
              <a:buClr>
                <a:schemeClr val="accent6"/>
              </a:buClr>
              <a:buSzPts val="1300"/>
              <a:buFont typeface="Noto Sans Symbols"/>
              <a:buNone/>
              <a:defRPr sz="900" b="0" i="0" u="none" strike="noStrike" cap="none">
                <a:solidFill>
                  <a:schemeClr val="dk2"/>
                </a:solidFill>
                <a:latin typeface="Source Sans Pro"/>
                <a:ea typeface="Source Sans Pro"/>
                <a:cs typeface="Source Sans Pro"/>
                <a:sym typeface="Source Sans Pro"/>
              </a:defRPr>
            </a:lvl5pPr>
            <a:lvl6pPr marL="2743200" marR="0" lvl="5" indent="-228600" algn="l" rtl="0">
              <a:spcBef>
                <a:spcPts val="180"/>
              </a:spcBef>
              <a:spcAft>
                <a:spcPts val="0"/>
              </a:spcAft>
              <a:buClr>
                <a:schemeClr val="accent1"/>
              </a:buClr>
              <a:buSzPts val="1200"/>
              <a:buFont typeface="Noto Sans Symbols"/>
              <a:buNone/>
              <a:defRPr sz="900" b="0" i="0" u="none" strike="noStrike" cap="none">
                <a:solidFill>
                  <a:schemeClr val="dk2"/>
                </a:solidFill>
                <a:latin typeface="Source Sans Pro"/>
                <a:ea typeface="Source Sans Pro"/>
                <a:cs typeface="Source Sans Pro"/>
                <a:sym typeface="Source Sans Pro"/>
              </a:defRPr>
            </a:lvl6pPr>
            <a:lvl7pPr marL="3200400" marR="0" lvl="6" indent="-228600" algn="l" rtl="0">
              <a:spcBef>
                <a:spcPts val="180"/>
              </a:spcBef>
              <a:spcAft>
                <a:spcPts val="0"/>
              </a:spcAft>
              <a:buClr>
                <a:schemeClr val="accent2"/>
              </a:buClr>
              <a:buSzPts val="1200"/>
              <a:buFont typeface="Noto Sans Symbols"/>
              <a:buNone/>
              <a:defRPr sz="900" b="0" i="0" u="none" strike="noStrike" cap="none">
                <a:solidFill>
                  <a:schemeClr val="dk2"/>
                </a:solidFill>
                <a:latin typeface="Source Sans Pro"/>
                <a:ea typeface="Source Sans Pro"/>
                <a:cs typeface="Source Sans Pro"/>
                <a:sym typeface="Source Sans Pro"/>
              </a:defRPr>
            </a:lvl7pPr>
            <a:lvl8pPr marL="3657600" marR="0" lvl="7" indent="-228600" algn="l" rtl="0">
              <a:spcBef>
                <a:spcPts val="180"/>
              </a:spcBef>
              <a:spcAft>
                <a:spcPts val="0"/>
              </a:spcAft>
              <a:buClr>
                <a:schemeClr val="accent3"/>
              </a:buClr>
              <a:buSzPts val="1200"/>
              <a:buFont typeface="Noto Sans Symbols"/>
              <a:buNone/>
              <a:defRPr sz="900" b="0" i="0" u="none" strike="noStrike" cap="none">
                <a:solidFill>
                  <a:schemeClr val="dk2"/>
                </a:solidFill>
                <a:latin typeface="Source Sans Pro"/>
                <a:ea typeface="Source Sans Pro"/>
                <a:cs typeface="Source Sans Pro"/>
                <a:sym typeface="Source Sans Pro"/>
              </a:defRPr>
            </a:lvl8pPr>
            <a:lvl9pPr marL="4114800" marR="0" lvl="8" indent="-228600" algn="l" rtl="0">
              <a:spcBef>
                <a:spcPts val="180"/>
              </a:spcBef>
              <a:spcAft>
                <a:spcPts val="0"/>
              </a:spcAft>
              <a:buClr>
                <a:schemeClr val="accent5"/>
              </a:buClr>
              <a:buSzPts val="1200"/>
              <a:buFont typeface="Noto Sans Symbols"/>
              <a:buNone/>
              <a:defRPr sz="900" b="0" i="0" u="none" strike="noStrike" cap="none">
                <a:solidFill>
                  <a:schemeClr val="dk2"/>
                </a:solidFill>
                <a:latin typeface="Source Sans Pro"/>
                <a:ea typeface="Source Sans Pro"/>
                <a:cs typeface="Source Sans Pro"/>
                <a:sym typeface="Source Sans Pro"/>
              </a:defRPr>
            </a:lvl9pPr>
          </a:lstStyle>
          <a:p>
            <a:endParaRPr/>
          </a:p>
        </p:txBody>
      </p:sp>
      <p:sp>
        <p:nvSpPr>
          <p:cNvPr id="112" name="Google Shape;112;p21"/>
          <p:cNvSpPr txBox="1">
            <a:spLocks noGrp="1"/>
          </p:cNvSpPr>
          <p:nvPr>
            <p:ph type="dt" idx="10"/>
          </p:nvPr>
        </p:nvSpPr>
        <p:spPr>
          <a:xfrm>
            <a:off x="370888" y="4767263"/>
            <a:ext cx="2133600" cy="2055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100">
                <a:solidFill>
                  <a:schemeClr val="dk2"/>
                </a:solidFill>
                <a:latin typeface="Source Sans Pro"/>
                <a:ea typeface="Source Sans Pro"/>
                <a:cs typeface="Source Sans Pro"/>
                <a:sym typeface="Source Sans Pro"/>
              </a:defRPr>
            </a:lvl1pPr>
            <a:lvl2pPr marL="457200" marR="0" lvl="1"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13" name="Google Shape;113;p21"/>
          <p:cNvSpPr txBox="1">
            <a:spLocks noGrp="1"/>
          </p:cNvSpPr>
          <p:nvPr>
            <p:ph type="ftr" idx="11"/>
          </p:nvPr>
        </p:nvSpPr>
        <p:spPr>
          <a:xfrm>
            <a:off x="3048000" y="4767263"/>
            <a:ext cx="3352800" cy="2055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100">
                <a:solidFill>
                  <a:schemeClr val="dk2"/>
                </a:solidFill>
                <a:latin typeface="Source Sans Pro"/>
                <a:ea typeface="Source Sans Pro"/>
                <a:cs typeface="Source Sans Pro"/>
                <a:sym typeface="Source Sans Pro"/>
              </a:defRPr>
            </a:lvl1pPr>
            <a:lvl2pPr marL="457200" marR="0" lvl="1"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14" name="Google Shape;114;p21"/>
          <p:cNvSpPr txBox="1">
            <a:spLocks noGrp="1"/>
          </p:cNvSpPr>
          <p:nvPr>
            <p:ph type="sldNum" idx="12"/>
          </p:nvPr>
        </p:nvSpPr>
        <p:spPr>
          <a:xfrm>
            <a:off x="8234680" y="4766310"/>
            <a:ext cx="582900" cy="2055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a:solidFill>
                  <a:srgbClr val="FFFFFF"/>
                </a:solidFill>
                <a:latin typeface="Source Sans Pro"/>
                <a:ea typeface="Source Sans Pro"/>
                <a:cs typeface="Source Sans Pro"/>
                <a:sym typeface="Source Sans Pro"/>
              </a:defRPr>
            </a:lvl1pPr>
            <a:lvl2pPr marL="0" marR="0" lvl="1" indent="0" algn="ctr" rtl="0">
              <a:spcBef>
                <a:spcPts val="0"/>
              </a:spcBef>
              <a:buNone/>
              <a:defRPr sz="1100">
                <a:solidFill>
                  <a:srgbClr val="FFFFFF"/>
                </a:solidFill>
                <a:latin typeface="Source Sans Pro"/>
                <a:ea typeface="Source Sans Pro"/>
                <a:cs typeface="Source Sans Pro"/>
                <a:sym typeface="Source Sans Pro"/>
              </a:defRPr>
            </a:lvl2pPr>
            <a:lvl3pPr marL="0" marR="0" lvl="2" indent="0" algn="ctr" rtl="0">
              <a:spcBef>
                <a:spcPts val="0"/>
              </a:spcBef>
              <a:buNone/>
              <a:defRPr sz="1100">
                <a:solidFill>
                  <a:srgbClr val="FFFFFF"/>
                </a:solidFill>
                <a:latin typeface="Source Sans Pro"/>
                <a:ea typeface="Source Sans Pro"/>
                <a:cs typeface="Source Sans Pro"/>
                <a:sym typeface="Source Sans Pro"/>
              </a:defRPr>
            </a:lvl3pPr>
            <a:lvl4pPr marL="0" marR="0" lvl="3" indent="0" algn="ctr" rtl="0">
              <a:spcBef>
                <a:spcPts val="0"/>
              </a:spcBef>
              <a:buNone/>
              <a:defRPr sz="1100">
                <a:solidFill>
                  <a:srgbClr val="FFFFFF"/>
                </a:solidFill>
                <a:latin typeface="Source Sans Pro"/>
                <a:ea typeface="Source Sans Pro"/>
                <a:cs typeface="Source Sans Pro"/>
                <a:sym typeface="Source Sans Pro"/>
              </a:defRPr>
            </a:lvl4pPr>
            <a:lvl5pPr marL="0" marR="0" lvl="4" indent="0" algn="ctr" rtl="0">
              <a:spcBef>
                <a:spcPts val="0"/>
              </a:spcBef>
              <a:buNone/>
              <a:defRPr sz="1100">
                <a:solidFill>
                  <a:srgbClr val="FFFFFF"/>
                </a:solidFill>
                <a:latin typeface="Source Sans Pro"/>
                <a:ea typeface="Source Sans Pro"/>
                <a:cs typeface="Source Sans Pro"/>
                <a:sym typeface="Source Sans Pro"/>
              </a:defRPr>
            </a:lvl5pPr>
            <a:lvl6pPr marL="0" marR="0" lvl="5" indent="0" algn="ctr" rtl="0">
              <a:spcBef>
                <a:spcPts val="0"/>
              </a:spcBef>
              <a:buNone/>
              <a:defRPr sz="1100">
                <a:solidFill>
                  <a:srgbClr val="FFFFFF"/>
                </a:solidFill>
                <a:latin typeface="Source Sans Pro"/>
                <a:ea typeface="Source Sans Pro"/>
                <a:cs typeface="Source Sans Pro"/>
                <a:sym typeface="Source Sans Pro"/>
              </a:defRPr>
            </a:lvl6pPr>
            <a:lvl7pPr marL="0" marR="0" lvl="6" indent="0" algn="ctr" rtl="0">
              <a:spcBef>
                <a:spcPts val="0"/>
              </a:spcBef>
              <a:buNone/>
              <a:defRPr sz="1100">
                <a:solidFill>
                  <a:srgbClr val="FFFFFF"/>
                </a:solidFill>
                <a:latin typeface="Source Sans Pro"/>
                <a:ea typeface="Source Sans Pro"/>
                <a:cs typeface="Source Sans Pro"/>
                <a:sym typeface="Source Sans Pro"/>
              </a:defRPr>
            </a:lvl7pPr>
            <a:lvl8pPr marL="0" marR="0" lvl="7" indent="0" algn="ctr" rtl="0">
              <a:spcBef>
                <a:spcPts val="0"/>
              </a:spcBef>
              <a:buNone/>
              <a:defRPr sz="1100">
                <a:solidFill>
                  <a:srgbClr val="FFFFFF"/>
                </a:solidFill>
                <a:latin typeface="Source Sans Pro"/>
                <a:ea typeface="Source Sans Pro"/>
                <a:cs typeface="Source Sans Pro"/>
                <a:sym typeface="Source Sans Pro"/>
              </a:defRPr>
            </a:lvl8pPr>
            <a:lvl9pPr marL="0" marR="0" lvl="8" indent="0" algn="ctr" rtl="0">
              <a:spcBef>
                <a:spcPts val="0"/>
              </a:spcBef>
              <a:buNone/>
              <a:defRPr sz="1100">
                <a:solidFill>
                  <a:srgbClr val="FFFFFF"/>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
              <a:t>‹#›</a:t>
            </a:fld>
            <a:endParaRPr/>
          </a:p>
        </p:txBody>
      </p:sp>
      <p:sp>
        <p:nvSpPr>
          <p:cNvPr id="115" name="Google Shape;115;p21"/>
          <p:cNvSpPr txBox="1">
            <a:spLocks noGrp="1"/>
          </p:cNvSpPr>
          <p:nvPr>
            <p:ph type="title"/>
          </p:nvPr>
        </p:nvSpPr>
        <p:spPr>
          <a:xfrm>
            <a:off x="7159752" y="342900"/>
            <a:ext cx="1675800" cy="12549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lt1"/>
              </a:buClr>
              <a:buSzPts val="1400"/>
              <a:buFont typeface="Source Sans Pro"/>
              <a:buNone/>
              <a:defRPr sz="2000" b="0" i="0" u="none" strike="noStrike" cap="none">
                <a:solidFill>
                  <a:schemeClr val="lt1"/>
                </a:solidFill>
                <a:latin typeface="Source Sans Pro"/>
                <a:ea typeface="Source Sans Pro"/>
                <a:cs typeface="Source Sans Pro"/>
                <a:sym typeface="Source Sans Pro"/>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16"/>
        <p:cNvGrpSpPr/>
        <p:nvPr/>
      </p:nvGrpSpPr>
      <p:grpSpPr>
        <a:xfrm>
          <a:off x="0" y="0"/>
          <a:ext cx="0" cy="0"/>
          <a:chOff x="0" y="0"/>
          <a:chExt cx="0" cy="0"/>
        </a:xfrm>
      </p:grpSpPr>
      <p:sp>
        <p:nvSpPr>
          <p:cNvPr id="117" name="Google Shape;117;p22"/>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Source Sans Pro"/>
              <a:ea typeface="Source Sans Pro"/>
              <a:cs typeface="Source Sans Pro"/>
              <a:sym typeface="Source Sans Pro"/>
            </a:endParaRPr>
          </a:p>
        </p:txBody>
      </p:sp>
      <p:sp>
        <p:nvSpPr>
          <p:cNvPr id="118" name="Google Shape;118;p22"/>
          <p:cNvSpPr/>
          <p:nvPr/>
        </p:nvSpPr>
        <p:spPr>
          <a:xfrm>
            <a:off x="7010400" y="113157"/>
            <a:ext cx="1981200" cy="4917300"/>
          </a:xfrm>
          <a:prstGeom prst="rect">
            <a:avLst/>
          </a:prstGeom>
          <a:blipFill rotWithShape="1">
            <a:blip r:embed="rId2">
              <a:alphaModFix/>
            </a:blip>
            <a:tile tx="0" ty="0" sx="99997" sy="99997"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Source Sans Pro"/>
              <a:ea typeface="Source Sans Pro"/>
              <a:cs typeface="Source Sans Pro"/>
              <a:sym typeface="Source Sans Pro"/>
            </a:endParaRPr>
          </a:p>
        </p:txBody>
      </p:sp>
      <p:sp>
        <p:nvSpPr>
          <p:cNvPr id="119" name="Google Shape;119;p22"/>
          <p:cNvSpPr>
            <a:spLocks noGrp="1"/>
          </p:cNvSpPr>
          <p:nvPr>
            <p:ph type="pic" idx="2"/>
          </p:nvPr>
        </p:nvSpPr>
        <p:spPr>
          <a:xfrm>
            <a:off x="152400" y="114300"/>
            <a:ext cx="6705600" cy="4914900"/>
          </a:xfrm>
          <a:prstGeom prst="rect">
            <a:avLst/>
          </a:prstGeom>
          <a:noFill/>
          <a:ln>
            <a:noFill/>
          </a:ln>
        </p:spPr>
        <p:txBody>
          <a:bodyPr spcFirstLastPara="1" wrap="square" lIns="91425" tIns="91425" rIns="91425" bIns="91425" anchor="ctr" anchorCtr="0"/>
          <a:lstStyle>
            <a:lvl1pPr marL="0" marR="0" lvl="0" indent="0" algn="ctr" rtl="0">
              <a:spcBef>
                <a:spcPts val="640"/>
              </a:spcBef>
              <a:spcAft>
                <a:spcPts val="0"/>
              </a:spcAft>
              <a:buClr>
                <a:schemeClr val="accent1"/>
              </a:buClr>
              <a:buSzPts val="1400"/>
              <a:buFont typeface="Noto Sans Symbols"/>
              <a:buNone/>
              <a:defRPr sz="3200" b="0" i="0" u="none" strike="noStrike" cap="none">
                <a:solidFill>
                  <a:schemeClr val="dk2"/>
                </a:solidFill>
                <a:latin typeface="Source Sans Pro"/>
                <a:ea typeface="Source Sans Pro"/>
                <a:cs typeface="Source Sans Pro"/>
                <a:sym typeface="Source Sans Pro"/>
              </a:defRPr>
            </a:lvl1pPr>
            <a:lvl2pPr marL="457200" marR="0" lvl="1" indent="0" algn="l" rtl="0">
              <a:spcBef>
                <a:spcPts val="560"/>
              </a:spcBef>
              <a:spcAft>
                <a:spcPts val="0"/>
              </a:spcAft>
              <a:buClr>
                <a:schemeClr val="accent2"/>
              </a:buClr>
              <a:buSzPts val="1400"/>
              <a:buFont typeface="Noto Sans Symbols"/>
              <a:buNone/>
              <a:defRPr sz="2800" b="0" i="0" u="none" strike="noStrike" cap="none">
                <a:solidFill>
                  <a:schemeClr val="dk2"/>
                </a:solidFill>
                <a:latin typeface="Source Sans Pro"/>
                <a:ea typeface="Source Sans Pro"/>
                <a:cs typeface="Source Sans Pro"/>
                <a:sym typeface="Source Sans Pro"/>
              </a:defRPr>
            </a:lvl2pPr>
            <a:lvl3pPr marL="914400" marR="0" lvl="2" indent="0" algn="l" rtl="0">
              <a:spcBef>
                <a:spcPts val="480"/>
              </a:spcBef>
              <a:spcAft>
                <a:spcPts val="0"/>
              </a:spcAft>
              <a:buClr>
                <a:schemeClr val="accent3"/>
              </a:buClr>
              <a:buSzPts val="1400"/>
              <a:buFont typeface="Noto Sans Symbols"/>
              <a:buNone/>
              <a:defRPr sz="2400" b="0" i="0" u="none" strike="noStrike" cap="none">
                <a:solidFill>
                  <a:schemeClr val="dk2"/>
                </a:solidFill>
                <a:latin typeface="Source Sans Pro"/>
                <a:ea typeface="Source Sans Pro"/>
                <a:cs typeface="Source Sans Pro"/>
                <a:sym typeface="Source Sans Pro"/>
              </a:defRPr>
            </a:lvl3pPr>
            <a:lvl4pPr marL="1371600" marR="0" lvl="3" indent="0" algn="l" rtl="0">
              <a:spcBef>
                <a:spcPts val="400"/>
              </a:spcBef>
              <a:spcAft>
                <a:spcPts val="0"/>
              </a:spcAft>
              <a:buClr>
                <a:schemeClr val="accent4"/>
              </a:buClr>
              <a:buSzPts val="1400"/>
              <a:buFont typeface="Noto Sans Symbols"/>
              <a:buNone/>
              <a:defRPr sz="2000" b="0" i="0" u="none" strike="noStrike" cap="none">
                <a:solidFill>
                  <a:schemeClr val="dk2"/>
                </a:solidFill>
                <a:latin typeface="Source Sans Pro"/>
                <a:ea typeface="Source Sans Pro"/>
                <a:cs typeface="Source Sans Pro"/>
                <a:sym typeface="Source Sans Pro"/>
              </a:defRPr>
            </a:lvl4pPr>
            <a:lvl5pPr marL="1828800" marR="0" lvl="4" indent="0" algn="l" rtl="0">
              <a:spcBef>
                <a:spcPts val="400"/>
              </a:spcBef>
              <a:spcAft>
                <a:spcPts val="0"/>
              </a:spcAft>
              <a:buClr>
                <a:schemeClr val="accent6"/>
              </a:buClr>
              <a:buSzPts val="1400"/>
              <a:buFont typeface="Noto Sans Symbols"/>
              <a:buNone/>
              <a:defRPr sz="2000" b="0" i="0" u="none" strike="noStrike" cap="none">
                <a:solidFill>
                  <a:schemeClr val="dk2"/>
                </a:solidFill>
                <a:latin typeface="Source Sans Pro"/>
                <a:ea typeface="Source Sans Pro"/>
                <a:cs typeface="Source Sans Pro"/>
                <a:sym typeface="Source Sans Pro"/>
              </a:defRPr>
            </a:lvl5pPr>
            <a:lvl6pPr marL="2286000" marR="0" lvl="5" indent="0" algn="l" rtl="0">
              <a:spcBef>
                <a:spcPts val="400"/>
              </a:spcBef>
              <a:spcAft>
                <a:spcPts val="0"/>
              </a:spcAft>
              <a:buClr>
                <a:schemeClr val="accent1"/>
              </a:buClr>
              <a:buSzPts val="1400"/>
              <a:buFont typeface="Noto Sans Symbols"/>
              <a:buNone/>
              <a:defRPr sz="2000" b="0" i="0" u="none" strike="noStrike" cap="none">
                <a:solidFill>
                  <a:schemeClr val="dk2"/>
                </a:solidFill>
                <a:latin typeface="Source Sans Pro"/>
                <a:ea typeface="Source Sans Pro"/>
                <a:cs typeface="Source Sans Pro"/>
                <a:sym typeface="Source Sans Pro"/>
              </a:defRPr>
            </a:lvl6pPr>
            <a:lvl7pPr marL="2743200" marR="0" lvl="6" indent="0" algn="l" rtl="0">
              <a:spcBef>
                <a:spcPts val="400"/>
              </a:spcBef>
              <a:spcAft>
                <a:spcPts val="0"/>
              </a:spcAft>
              <a:buClr>
                <a:schemeClr val="accent2"/>
              </a:buClr>
              <a:buSzPts val="1400"/>
              <a:buFont typeface="Noto Sans Symbols"/>
              <a:buNone/>
              <a:defRPr sz="2000" b="0" i="0" u="none" strike="noStrike" cap="none">
                <a:solidFill>
                  <a:schemeClr val="dk2"/>
                </a:solidFill>
                <a:latin typeface="Source Sans Pro"/>
                <a:ea typeface="Source Sans Pro"/>
                <a:cs typeface="Source Sans Pro"/>
                <a:sym typeface="Source Sans Pro"/>
              </a:defRPr>
            </a:lvl7pPr>
            <a:lvl8pPr marL="3200400" marR="0" lvl="7" indent="0" algn="l" rtl="0">
              <a:spcBef>
                <a:spcPts val="400"/>
              </a:spcBef>
              <a:spcAft>
                <a:spcPts val="0"/>
              </a:spcAft>
              <a:buClr>
                <a:schemeClr val="accent3"/>
              </a:buClr>
              <a:buSzPts val="1400"/>
              <a:buFont typeface="Noto Sans Symbols"/>
              <a:buNone/>
              <a:defRPr sz="2000" b="0" i="0" u="none" strike="noStrike" cap="none">
                <a:solidFill>
                  <a:schemeClr val="dk2"/>
                </a:solidFill>
                <a:latin typeface="Source Sans Pro"/>
                <a:ea typeface="Source Sans Pro"/>
                <a:cs typeface="Source Sans Pro"/>
                <a:sym typeface="Source Sans Pro"/>
              </a:defRPr>
            </a:lvl8pPr>
            <a:lvl9pPr marL="3657600" marR="0" lvl="8" indent="0" algn="l" rtl="0">
              <a:spcBef>
                <a:spcPts val="400"/>
              </a:spcBef>
              <a:spcAft>
                <a:spcPts val="0"/>
              </a:spcAft>
              <a:buClr>
                <a:schemeClr val="accent5"/>
              </a:buClr>
              <a:buSzPts val="1400"/>
              <a:buFont typeface="Noto Sans Symbols"/>
              <a:buNone/>
              <a:defRPr sz="2000" b="0" i="0" u="none" strike="noStrike" cap="none">
                <a:solidFill>
                  <a:schemeClr val="dk2"/>
                </a:solidFill>
                <a:latin typeface="Source Sans Pro"/>
                <a:ea typeface="Source Sans Pro"/>
                <a:cs typeface="Source Sans Pro"/>
                <a:sym typeface="Source Sans Pro"/>
              </a:defRPr>
            </a:lvl9pPr>
          </a:lstStyle>
          <a:p>
            <a:endParaRPr/>
          </a:p>
        </p:txBody>
      </p:sp>
      <p:sp>
        <p:nvSpPr>
          <p:cNvPr id="120" name="Google Shape;120;p22"/>
          <p:cNvSpPr txBox="1">
            <a:spLocks noGrp="1"/>
          </p:cNvSpPr>
          <p:nvPr>
            <p:ph type="body" idx="1"/>
          </p:nvPr>
        </p:nvSpPr>
        <p:spPr>
          <a:xfrm>
            <a:off x="7162800" y="1600200"/>
            <a:ext cx="1676400" cy="2228700"/>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accent1"/>
              </a:buClr>
              <a:buSzPts val="2000"/>
              <a:buFont typeface="Noto Sans Symbols"/>
              <a:buNone/>
              <a:defRPr sz="1400" b="0" i="0" u="none" strike="noStrike" cap="none">
                <a:solidFill>
                  <a:schemeClr val="dk1"/>
                </a:solidFill>
                <a:latin typeface="Source Sans Pro"/>
                <a:ea typeface="Source Sans Pro"/>
                <a:cs typeface="Source Sans Pro"/>
                <a:sym typeface="Source Sans Pro"/>
              </a:defRPr>
            </a:lvl1pPr>
            <a:lvl2pPr marL="914400" marR="0" lvl="1" indent="-228600" algn="l" rtl="0">
              <a:spcBef>
                <a:spcPts val="240"/>
              </a:spcBef>
              <a:spcAft>
                <a:spcPts val="0"/>
              </a:spcAft>
              <a:buClr>
                <a:schemeClr val="accent2"/>
              </a:buClr>
              <a:buSzPts val="1800"/>
              <a:buFont typeface="Noto Sans Symbols"/>
              <a:buNone/>
              <a:defRPr sz="1200" b="0" i="0" u="none" strike="noStrike" cap="none">
                <a:solidFill>
                  <a:schemeClr val="dk2"/>
                </a:solidFill>
                <a:latin typeface="Source Sans Pro"/>
                <a:ea typeface="Source Sans Pro"/>
                <a:cs typeface="Source Sans Pro"/>
                <a:sym typeface="Source Sans Pro"/>
              </a:defRPr>
            </a:lvl2pPr>
            <a:lvl3pPr marL="1371600" marR="0" lvl="2" indent="-228600" algn="l" rtl="0">
              <a:spcBef>
                <a:spcPts val="200"/>
              </a:spcBef>
              <a:spcAft>
                <a:spcPts val="0"/>
              </a:spcAft>
              <a:buClr>
                <a:schemeClr val="accent3"/>
              </a:buClr>
              <a:buSzPts val="1600"/>
              <a:buFont typeface="Noto Sans Symbols"/>
              <a:buNone/>
              <a:defRPr sz="1000" b="0" i="0" u="none" strike="noStrike" cap="none">
                <a:solidFill>
                  <a:schemeClr val="dk2"/>
                </a:solidFill>
                <a:latin typeface="Source Sans Pro"/>
                <a:ea typeface="Source Sans Pro"/>
                <a:cs typeface="Source Sans Pro"/>
                <a:sym typeface="Source Sans Pro"/>
              </a:defRPr>
            </a:lvl3pPr>
            <a:lvl4pPr marL="1828800" marR="0" lvl="3" indent="-228600" algn="l" rtl="0">
              <a:spcBef>
                <a:spcPts val="180"/>
              </a:spcBef>
              <a:spcAft>
                <a:spcPts val="0"/>
              </a:spcAft>
              <a:buClr>
                <a:schemeClr val="accent4"/>
              </a:buClr>
              <a:buSzPts val="1400"/>
              <a:buFont typeface="Noto Sans Symbols"/>
              <a:buNone/>
              <a:defRPr sz="900" b="0" i="0" u="none" strike="noStrike" cap="none">
                <a:solidFill>
                  <a:schemeClr val="dk2"/>
                </a:solidFill>
                <a:latin typeface="Source Sans Pro"/>
                <a:ea typeface="Source Sans Pro"/>
                <a:cs typeface="Source Sans Pro"/>
                <a:sym typeface="Source Sans Pro"/>
              </a:defRPr>
            </a:lvl4pPr>
            <a:lvl5pPr marL="2286000" marR="0" lvl="4" indent="-228600" algn="l" rtl="0">
              <a:spcBef>
                <a:spcPts val="180"/>
              </a:spcBef>
              <a:spcAft>
                <a:spcPts val="0"/>
              </a:spcAft>
              <a:buClr>
                <a:schemeClr val="accent6"/>
              </a:buClr>
              <a:buSzPts val="1300"/>
              <a:buFont typeface="Noto Sans Symbols"/>
              <a:buNone/>
              <a:defRPr sz="900" b="0" i="0" u="none" strike="noStrike" cap="none">
                <a:solidFill>
                  <a:schemeClr val="dk2"/>
                </a:solidFill>
                <a:latin typeface="Source Sans Pro"/>
                <a:ea typeface="Source Sans Pro"/>
                <a:cs typeface="Source Sans Pro"/>
                <a:sym typeface="Source Sans Pro"/>
              </a:defRPr>
            </a:lvl5pPr>
            <a:lvl6pPr marL="2743200" marR="0" lvl="5" indent="-228600" algn="l" rtl="0">
              <a:spcBef>
                <a:spcPts val="180"/>
              </a:spcBef>
              <a:spcAft>
                <a:spcPts val="0"/>
              </a:spcAft>
              <a:buClr>
                <a:schemeClr val="accent1"/>
              </a:buClr>
              <a:buSzPts val="1200"/>
              <a:buFont typeface="Noto Sans Symbols"/>
              <a:buNone/>
              <a:defRPr sz="900" b="0" i="0" u="none" strike="noStrike" cap="none">
                <a:solidFill>
                  <a:schemeClr val="dk2"/>
                </a:solidFill>
                <a:latin typeface="Source Sans Pro"/>
                <a:ea typeface="Source Sans Pro"/>
                <a:cs typeface="Source Sans Pro"/>
                <a:sym typeface="Source Sans Pro"/>
              </a:defRPr>
            </a:lvl6pPr>
            <a:lvl7pPr marL="3200400" marR="0" lvl="6" indent="-228600" algn="l" rtl="0">
              <a:spcBef>
                <a:spcPts val="180"/>
              </a:spcBef>
              <a:spcAft>
                <a:spcPts val="0"/>
              </a:spcAft>
              <a:buClr>
                <a:schemeClr val="accent2"/>
              </a:buClr>
              <a:buSzPts val="1200"/>
              <a:buFont typeface="Noto Sans Symbols"/>
              <a:buNone/>
              <a:defRPr sz="900" b="0" i="0" u="none" strike="noStrike" cap="none">
                <a:solidFill>
                  <a:schemeClr val="dk2"/>
                </a:solidFill>
                <a:latin typeface="Source Sans Pro"/>
                <a:ea typeface="Source Sans Pro"/>
                <a:cs typeface="Source Sans Pro"/>
                <a:sym typeface="Source Sans Pro"/>
              </a:defRPr>
            </a:lvl7pPr>
            <a:lvl8pPr marL="3657600" marR="0" lvl="7" indent="-228600" algn="l" rtl="0">
              <a:spcBef>
                <a:spcPts val="180"/>
              </a:spcBef>
              <a:spcAft>
                <a:spcPts val="0"/>
              </a:spcAft>
              <a:buClr>
                <a:schemeClr val="accent3"/>
              </a:buClr>
              <a:buSzPts val="1200"/>
              <a:buFont typeface="Noto Sans Symbols"/>
              <a:buNone/>
              <a:defRPr sz="900" b="0" i="0" u="none" strike="noStrike" cap="none">
                <a:solidFill>
                  <a:schemeClr val="dk2"/>
                </a:solidFill>
                <a:latin typeface="Source Sans Pro"/>
                <a:ea typeface="Source Sans Pro"/>
                <a:cs typeface="Source Sans Pro"/>
                <a:sym typeface="Source Sans Pro"/>
              </a:defRPr>
            </a:lvl8pPr>
            <a:lvl9pPr marL="4114800" marR="0" lvl="8" indent="-228600" algn="l" rtl="0">
              <a:spcBef>
                <a:spcPts val="180"/>
              </a:spcBef>
              <a:spcAft>
                <a:spcPts val="0"/>
              </a:spcAft>
              <a:buClr>
                <a:schemeClr val="accent5"/>
              </a:buClr>
              <a:buSzPts val="1200"/>
              <a:buFont typeface="Noto Sans Symbols"/>
              <a:buNone/>
              <a:defRPr sz="900" b="0" i="0" u="none" strike="noStrike" cap="none">
                <a:solidFill>
                  <a:schemeClr val="dk2"/>
                </a:solidFill>
                <a:latin typeface="Source Sans Pro"/>
                <a:ea typeface="Source Sans Pro"/>
                <a:cs typeface="Source Sans Pro"/>
                <a:sym typeface="Source Sans Pro"/>
              </a:defRPr>
            </a:lvl9pPr>
          </a:lstStyle>
          <a:p>
            <a:endParaRPr/>
          </a:p>
        </p:txBody>
      </p:sp>
      <p:sp>
        <p:nvSpPr>
          <p:cNvPr id="121" name="Google Shape;121;p22"/>
          <p:cNvSpPr txBox="1">
            <a:spLocks noGrp="1"/>
          </p:cNvSpPr>
          <p:nvPr>
            <p:ph type="dt" idx="10"/>
          </p:nvPr>
        </p:nvSpPr>
        <p:spPr>
          <a:xfrm>
            <a:off x="370888" y="4767263"/>
            <a:ext cx="2133600" cy="2055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100">
                <a:solidFill>
                  <a:schemeClr val="dk2"/>
                </a:solidFill>
                <a:latin typeface="Source Sans Pro"/>
                <a:ea typeface="Source Sans Pro"/>
                <a:cs typeface="Source Sans Pro"/>
                <a:sym typeface="Source Sans Pro"/>
              </a:defRPr>
            </a:lvl1pPr>
            <a:lvl2pPr marL="457200" marR="0" lvl="1"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22" name="Google Shape;122;p22"/>
          <p:cNvSpPr txBox="1">
            <a:spLocks noGrp="1"/>
          </p:cNvSpPr>
          <p:nvPr>
            <p:ph type="ftr" idx="11"/>
          </p:nvPr>
        </p:nvSpPr>
        <p:spPr>
          <a:xfrm>
            <a:off x="3048000" y="4767263"/>
            <a:ext cx="3352800" cy="2055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100">
                <a:solidFill>
                  <a:schemeClr val="dk2"/>
                </a:solidFill>
                <a:latin typeface="Source Sans Pro"/>
                <a:ea typeface="Source Sans Pro"/>
                <a:cs typeface="Source Sans Pro"/>
                <a:sym typeface="Source Sans Pro"/>
              </a:defRPr>
            </a:lvl1pPr>
            <a:lvl2pPr marL="457200" marR="0" lvl="1"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23" name="Google Shape;123;p22"/>
          <p:cNvSpPr txBox="1">
            <a:spLocks noGrp="1"/>
          </p:cNvSpPr>
          <p:nvPr>
            <p:ph type="sldNum" idx="12"/>
          </p:nvPr>
        </p:nvSpPr>
        <p:spPr>
          <a:xfrm>
            <a:off x="8234680" y="4766310"/>
            <a:ext cx="582900" cy="2055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a:solidFill>
                  <a:srgbClr val="564B3C"/>
                </a:solidFill>
                <a:latin typeface="Source Sans Pro"/>
                <a:ea typeface="Source Sans Pro"/>
                <a:cs typeface="Source Sans Pro"/>
                <a:sym typeface="Source Sans Pro"/>
              </a:defRPr>
            </a:lvl1pPr>
            <a:lvl2pPr marL="0" marR="0" lvl="1" indent="0" algn="ctr" rtl="0">
              <a:spcBef>
                <a:spcPts val="0"/>
              </a:spcBef>
              <a:buNone/>
              <a:defRPr sz="1100">
                <a:solidFill>
                  <a:srgbClr val="564B3C"/>
                </a:solidFill>
                <a:latin typeface="Source Sans Pro"/>
                <a:ea typeface="Source Sans Pro"/>
                <a:cs typeface="Source Sans Pro"/>
                <a:sym typeface="Source Sans Pro"/>
              </a:defRPr>
            </a:lvl2pPr>
            <a:lvl3pPr marL="0" marR="0" lvl="2" indent="0" algn="ctr" rtl="0">
              <a:spcBef>
                <a:spcPts val="0"/>
              </a:spcBef>
              <a:buNone/>
              <a:defRPr sz="1100">
                <a:solidFill>
                  <a:srgbClr val="564B3C"/>
                </a:solidFill>
                <a:latin typeface="Source Sans Pro"/>
                <a:ea typeface="Source Sans Pro"/>
                <a:cs typeface="Source Sans Pro"/>
                <a:sym typeface="Source Sans Pro"/>
              </a:defRPr>
            </a:lvl3pPr>
            <a:lvl4pPr marL="0" marR="0" lvl="3" indent="0" algn="ctr" rtl="0">
              <a:spcBef>
                <a:spcPts val="0"/>
              </a:spcBef>
              <a:buNone/>
              <a:defRPr sz="1100">
                <a:solidFill>
                  <a:srgbClr val="564B3C"/>
                </a:solidFill>
                <a:latin typeface="Source Sans Pro"/>
                <a:ea typeface="Source Sans Pro"/>
                <a:cs typeface="Source Sans Pro"/>
                <a:sym typeface="Source Sans Pro"/>
              </a:defRPr>
            </a:lvl4pPr>
            <a:lvl5pPr marL="0" marR="0" lvl="4" indent="0" algn="ctr" rtl="0">
              <a:spcBef>
                <a:spcPts val="0"/>
              </a:spcBef>
              <a:buNone/>
              <a:defRPr sz="1100">
                <a:solidFill>
                  <a:srgbClr val="564B3C"/>
                </a:solidFill>
                <a:latin typeface="Source Sans Pro"/>
                <a:ea typeface="Source Sans Pro"/>
                <a:cs typeface="Source Sans Pro"/>
                <a:sym typeface="Source Sans Pro"/>
              </a:defRPr>
            </a:lvl5pPr>
            <a:lvl6pPr marL="0" marR="0" lvl="5" indent="0" algn="ctr" rtl="0">
              <a:spcBef>
                <a:spcPts val="0"/>
              </a:spcBef>
              <a:buNone/>
              <a:defRPr sz="1100">
                <a:solidFill>
                  <a:srgbClr val="564B3C"/>
                </a:solidFill>
                <a:latin typeface="Source Sans Pro"/>
                <a:ea typeface="Source Sans Pro"/>
                <a:cs typeface="Source Sans Pro"/>
                <a:sym typeface="Source Sans Pro"/>
              </a:defRPr>
            </a:lvl6pPr>
            <a:lvl7pPr marL="0" marR="0" lvl="6" indent="0" algn="ctr" rtl="0">
              <a:spcBef>
                <a:spcPts val="0"/>
              </a:spcBef>
              <a:buNone/>
              <a:defRPr sz="1100">
                <a:solidFill>
                  <a:srgbClr val="564B3C"/>
                </a:solidFill>
                <a:latin typeface="Source Sans Pro"/>
                <a:ea typeface="Source Sans Pro"/>
                <a:cs typeface="Source Sans Pro"/>
                <a:sym typeface="Source Sans Pro"/>
              </a:defRPr>
            </a:lvl7pPr>
            <a:lvl8pPr marL="0" marR="0" lvl="7" indent="0" algn="ctr" rtl="0">
              <a:spcBef>
                <a:spcPts val="0"/>
              </a:spcBef>
              <a:buNone/>
              <a:defRPr sz="1100">
                <a:solidFill>
                  <a:srgbClr val="564B3C"/>
                </a:solidFill>
                <a:latin typeface="Source Sans Pro"/>
                <a:ea typeface="Source Sans Pro"/>
                <a:cs typeface="Source Sans Pro"/>
                <a:sym typeface="Source Sans Pro"/>
              </a:defRPr>
            </a:lvl8pPr>
            <a:lvl9pPr marL="0" marR="0" lvl="8" indent="0" algn="ctr" rtl="0">
              <a:spcBef>
                <a:spcPts val="0"/>
              </a:spcBef>
              <a:buNone/>
              <a:defRPr sz="1100">
                <a:solidFill>
                  <a:srgbClr val="564B3C"/>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
              <a:t>‹#›</a:t>
            </a:fld>
            <a:endParaRPr/>
          </a:p>
        </p:txBody>
      </p:sp>
      <p:sp>
        <p:nvSpPr>
          <p:cNvPr id="124" name="Google Shape;124;p22"/>
          <p:cNvSpPr txBox="1">
            <a:spLocks noGrp="1"/>
          </p:cNvSpPr>
          <p:nvPr>
            <p:ph type="title"/>
          </p:nvPr>
        </p:nvSpPr>
        <p:spPr>
          <a:xfrm>
            <a:off x="7162800" y="345186"/>
            <a:ext cx="1676400" cy="12549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2"/>
              </a:buClr>
              <a:buSzPts val="1400"/>
              <a:buFont typeface="Source Sans Pro"/>
              <a:buNone/>
              <a:defRPr sz="2000" b="0" i="0" u="none" strike="noStrike" cap="none">
                <a:solidFill>
                  <a:schemeClr val="dk2"/>
                </a:solidFill>
                <a:latin typeface="Source Sans Pro"/>
                <a:ea typeface="Source Sans Pro"/>
                <a:cs typeface="Source Sans Pro"/>
                <a:sym typeface="Source Sans Pro"/>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381000" y="266885"/>
            <a:ext cx="8381400" cy="7908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lt1"/>
              </a:buClr>
              <a:buSzPts val="1400"/>
              <a:buFont typeface="Source Sans Pro"/>
              <a:buNone/>
              <a:defRPr sz="3200" b="0" i="0" u="none" strike="noStrike" cap="none">
                <a:solidFill>
                  <a:schemeClr val="lt1"/>
                </a:solidFill>
                <a:latin typeface="Source Sans Pro"/>
                <a:ea typeface="Source Sans Pro"/>
                <a:cs typeface="Source Sans Pro"/>
                <a:sym typeface="Source Sans Pro"/>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27" name="Google Shape;127;p23"/>
          <p:cNvSpPr txBox="1">
            <a:spLocks noGrp="1"/>
          </p:cNvSpPr>
          <p:nvPr>
            <p:ph type="body" idx="1"/>
          </p:nvPr>
        </p:nvSpPr>
        <p:spPr>
          <a:xfrm rot="5400000">
            <a:off x="2932292" y="-1261897"/>
            <a:ext cx="3305400" cy="8407800"/>
          </a:xfrm>
          <a:prstGeom prst="rect">
            <a:avLst/>
          </a:prstGeom>
          <a:noFill/>
          <a:ln>
            <a:noFill/>
          </a:ln>
        </p:spPr>
        <p:txBody>
          <a:bodyPr spcFirstLastPara="1" wrap="square" lIns="91425" tIns="91425" rIns="91425" bIns="91425" anchor="t" anchorCtr="0"/>
          <a:lstStyle>
            <a:lvl1pPr marL="457200" marR="0" lvl="0"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Source Sans Pro"/>
                <a:ea typeface="Source Sans Pro"/>
                <a:cs typeface="Source Sans Pro"/>
                <a:sym typeface="Source Sans Pro"/>
              </a:defRPr>
            </a:lvl1pPr>
            <a:lvl2pPr marL="914400" marR="0" lvl="1"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Source Sans Pro"/>
                <a:ea typeface="Source Sans Pro"/>
                <a:cs typeface="Source Sans Pro"/>
                <a:sym typeface="Source Sans Pro"/>
              </a:defRPr>
            </a:lvl2pPr>
            <a:lvl3pPr marL="1371600" marR="0" lvl="2" indent="-330200" algn="l" rtl="0">
              <a:spcBef>
                <a:spcPts val="320"/>
              </a:spcBef>
              <a:spcAft>
                <a:spcPts val="0"/>
              </a:spcAft>
              <a:buClr>
                <a:schemeClr val="accent3"/>
              </a:buClr>
              <a:buSzPts val="1600"/>
              <a:buFont typeface="Noto Sans Symbols"/>
              <a:buChar char="▪"/>
              <a:defRPr sz="1600" b="0" i="0" u="none" strike="noStrike" cap="none">
                <a:solidFill>
                  <a:schemeClr val="dk2"/>
                </a:solidFill>
                <a:latin typeface="Source Sans Pro"/>
                <a:ea typeface="Source Sans Pro"/>
                <a:cs typeface="Source Sans Pro"/>
                <a:sym typeface="Source Sans Pro"/>
              </a:defRPr>
            </a:lvl3pPr>
            <a:lvl4pPr marL="1828800" marR="0" lvl="3" indent="-317500" algn="l" rtl="0">
              <a:spcBef>
                <a:spcPts val="280"/>
              </a:spcBef>
              <a:spcAft>
                <a:spcPts val="0"/>
              </a:spcAft>
              <a:buClr>
                <a:schemeClr val="accent4"/>
              </a:buClr>
              <a:buSzPts val="1400"/>
              <a:buFont typeface="Noto Sans Symbols"/>
              <a:buChar char="▪"/>
              <a:defRPr sz="1400" b="0" i="0" u="none" strike="noStrike" cap="none">
                <a:solidFill>
                  <a:schemeClr val="dk2"/>
                </a:solidFill>
                <a:latin typeface="Source Sans Pro"/>
                <a:ea typeface="Source Sans Pro"/>
                <a:cs typeface="Source Sans Pro"/>
                <a:sym typeface="Source Sans Pro"/>
              </a:defRPr>
            </a:lvl4pPr>
            <a:lvl5pPr marL="2286000" marR="0" lvl="4" indent="-311150" algn="l" rtl="0">
              <a:spcBef>
                <a:spcPts val="260"/>
              </a:spcBef>
              <a:spcAft>
                <a:spcPts val="0"/>
              </a:spcAft>
              <a:buClr>
                <a:schemeClr val="accent6"/>
              </a:buClr>
              <a:buSzPts val="1300"/>
              <a:buFont typeface="Noto Sans Symbols"/>
              <a:buChar char="▪"/>
              <a:defRPr sz="1300" b="0" i="0" u="none" strike="noStrike" cap="none">
                <a:solidFill>
                  <a:schemeClr val="dk2"/>
                </a:solidFill>
                <a:latin typeface="Source Sans Pro"/>
                <a:ea typeface="Source Sans Pro"/>
                <a:cs typeface="Source Sans Pro"/>
                <a:sym typeface="Source Sans Pro"/>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Source Sans Pro"/>
                <a:ea typeface="Source Sans Pro"/>
                <a:cs typeface="Source Sans Pro"/>
                <a:sym typeface="Source Sans Pro"/>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Source Sans Pro"/>
                <a:ea typeface="Source Sans Pro"/>
                <a:cs typeface="Source Sans Pro"/>
                <a:sym typeface="Source Sans Pro"/>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Source Sans Pro"/>
                <a:ea typeface="Source Sans Pro"/>
                <a:cs typeface="Source Sans Pro"/>
                <a:sym typeface="Source Sans Pro"/>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Source Sans Pro"/>
                <a:ea typeface="Source Sans Pro"/>
                <a:cs typeface="Source Sans Pro"/>
                <a:sym typeface="Source Sans Pro"/>
              </a:defRPr>
            </a:lvl9pPr>
          </a:lstStyle>
          <a:p>
            <a:endParaRPr/>
          </a:p>
        </p:txBody>
      </p:sp>
      <p:sp>
        <p:nvSpPr>
          <p:cNvPr id="128" name="Google Shape;128;p23"/>
          <p:cNvSpPr txBox="1">
            <a:spLocks noGrp="1"/>
          </p:cNvSpPr>
          <p:nvPr>
            <p:ph type="dt" idx="10"/>
          </p:nvPr>
        </p:nvSpPr>
        <p:spPr>
          <a:xfrm>
            <a:off x="370888" y="4767263"/>
            <a:ext cx="2133600" cy="2055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100">
                <a:solidFill>
                  <a:schemeClr val="dk2"/>
                </a:solidFill>
                <a:latin typeface="Source Sans Pro"/>
                <a:ea typeface="Source Sans Pro"/>
                <a:cs typeface="Source Sans Pro"/>
                <a:sym typeface="Source Sans Pro"/>
              </a:defRPr>
            </a:lvl1pPr>
            <a:lvl2pPr marL="457200" marR="0" lvl="1"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29" name="Google Shape;129;p23"/>
          <p:cNvSpPr txBox="1">
            <a:spLocks noGrp="1"/>
          </p:cNvSpPr>
          <p:nvPr>
            <p:ph type="ftr" idx="11"/>
          </p:nvPr>
        </p:nvSpPr>
        <p:spPr>
          <a:xfrm>
            <a:off x="3048000" y="4767263"/>
            <a:ext cx="3352800" cy="2055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100">
                <a:solidFill>
                  <a:schemeClr val="dk2"/>
                </a:solidFill>
                <a:latin typeface="Source Sans Pro"/>
                <a:ea typeface="Source Sans Pro"/>
                <a:cs typeface="Source Sans Pro"/>
                <a:sym typeface="Source Sans Pro"/>
              </a:defRPr>
            </a:lvl1pPr>
            <a:lvl2pPr marL="457200" marR="0" lvl="1"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30" name="Google Shape;130;p23"/>
          <p:cNvSpPr txBox="1">
            <a:spLocks noGrp="1"/>
          </p:cNvSpPr>
          <p:nvPr>
            <p:ph type="sldNum" idx="12"/>
          </p:nvPr>
        </p:nvSpPr>
        <p:spPr>
          <a:xfrm>
            <a:off x="8234680" y="4766310"/>
            <a:ext cx="582900" cy="2055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a:solidFill>
                  <a:srgbClr val="564B3C"/>
                </a:solidFill>
                <a:latin typeface="Source Sans Pro"/>
                <a:ea typeface="Source Sans Pro"/>
                <a:cs typeface="Source Sans Pro"/>
                <a:sym typeface="Source Sans Pro"/>
              </a:defRPr>
            </a:lvl1pPr>
            <a:lvl2pPr marL="0" marR="0" lvl="1" indent="0" algn="ctr" rtl="0">
              <a:spcBef>
                <a:spcPts val="0"/>
              </a:spcBef>
              <a:buNone/>
              <a:defRPr sz="1100">
                <a:solidFill>
                  <a:srgbClr val="564B3C"/>
                </a:solidFill>
                <a:latin typeface="Source Sans Pro"/>
                <a:ea typeface="Source Sans Pro"/>
                <a:cs typeface="Source Sans Pro"/>
                <a:sym typeface="Source Sans Pro"/>
              </a:defRPr>
            </a:lvl2pPr>
            <a:lvl3pPr marL="0" marR="0" lvl="2" indent="0" algn="ctr" rtl="0">
              <a:spcBef>
                <a:spcPts val="0"/>
              </a:spcBef>
              <a:buNone/>
              <a:defRPr sz="1100">
                <a:solidFill>
                  <a:srgbClr val="564B3C"/>
                </a:solidFill>
                <a:latin typeface="Source Sans Pro"/>
                <a:ea typeface="Source Sans Pro"/>
                <a:cs typeface="Source Sans Pro"/>
                <a:sym typeface="Source Sans Pro"/>
              </a:defRPr>
            </a:lvl3pPr>
            <a:lvl4pPr marL="0" marR="0" lvl="3" indent="0" algn="ctr" rtl="0">
              <a:spcBef>
                <a:spcPts val="0"/>
              </a:spcBef>
              <a:buNone/>
              <a:defRPr sz="1100">
                <a:solidFill>
                  <a:srgbClr val="564B3C"/>
                </a:solidFill>
                <a:latin typeface="Source Sans Pro"/>
                <a:ea typeface="Source Sans Pro"/>
                <a:cs typeface="Source Sans Pro"/>
                <a:sym typeface="Source Sans Pro"/>
              </a:defRPr>
            </a:lvl4pPr>
            <a:lvl5pPr marL="0" marR="0" lvl="4" indent="0" algn="ctr" rtl="0">
              <a:spcBef>
                <a:spcPts val="0"/>
              </a:spcBef>
              <a:buNone/>
              <a:defRPr sz="1100">
                <a:solidFill>
                  <a:srgbClr val="564B3C"/>
                </a:solidFill>
                <a:latin typeface="Source Sans Pro"/>
                <a:ea typeface="Source Sans Pro"/>
                <a:cs typeface="Source Sans Pro"/>
                <a:sym typeface="Source Sans Pro"/>
              </a:defRPr>
            </a:lvl5pPr>
            <a:lvl6pPr marL="0" marR="0" lvl="5" indent="0" algn="ctr" rtl="0">
              <a:spcBef>
                <a:spcPts val="0"/>
              </a:spcBef>
              <a:buNone/>
              <a:defRPr sz="1100">
                <a:solidFill>
                  <a:srgbClr val="564B3C"/>
                </a:solidFill>
                <a:latin typeface="Source Sans Pro"/>
                <a:ea typeface="Source Sans Pro"/>
                <a:cs typeface="Source Sans Pro"/>
                <a:sym typeface="Source Sans Pro"/>
              </a:defRPr>
            </a:lvl6pPr>
            <a:lvl7pPr marL="0" marR="0" lvl="6" indent="0" algn="ctr" rtl="0">
              <a:spcBef>
                <a:spcPts val="0"/>
              </a:spcBef>
              <a:buNone/>
              <a:defRPr sz="1100">
                <a:solidFill>
                  <a:srgbClr val="564B3C"/>
                </a:solidFill>
                <a:latin typeface="Source Sans Pro"/>
                <a:ea typeface="Source Sans Pro"/>
                <a:cs typeface="Source Sans Pro"/>
                <a:sym typeface="Source Sans Pro"/>
              </a:defRPr>
            </a:lvl7pPr>
            <a:lvl8pPr marL="0" marR="0" lvl="7" indent="0" algn="ctr" rtl="0">
              <a:spcBef>
                <a:spcPts val="0"/>
              </a:spcBef>
              <a:buNone/>
              <a:defRPr sz="1100">
                <a:solidFill>
                  <a:srgbClr val="564B3C"/>
                </a:solidFill>
                <a:latin typeface="Source Sans Pro"/>
                <a:ea typeface="Source Sans Pro"/>
                <a:cs typeface="Source Sans Pro"/>
                <a:sym typeface="Source Sans Pro"/>
              </a:defRPr>
            </a:lvl8pPr>
            <a:lvl9pPr marL="0" marR="0" lvl="8" indent="0" algn="ctr" rtl="0">
              <a:spcBef>
                <a:spcPts val="0"/>
              </a:spcBef>
              <a:buNone/>
              <a:defRPr sz="1100">
                <a:solidFill>
                  <a:srgbClr val="564B3C"/>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31"/>
        <p:cNvGrpSpPr/>
        <p:nvPr/>
      </p:nvGrpSpPr>
      <p:grpSpPr>
        <a:xfrm>
          <a:off x="0" y="0"/>
          <a:ext cx="0" cy="0"/>
          <a:chOff x="0" y="0"/>
          <a:chExt cx="0" cy="0"/>
        </a:xfrm>
      </p:grpSpPr>
      <p:sp>
        <p:nvSpPr>
          <p:cNvPr id="132" name="Google Shape;132;p24"/>
          <p:cNvSpPr/>
          <p:nvPr/>
        </p:nvSpPr>
        <p:spPr>
          <a:xfrm>
            <a:off x="152400" y="110489"/>
            <a:ext cx="6705600" cy="4917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Source Sans Pro"/>
              <a:ea typeface="Source Sans Pro"/>
              <a:cs typeface="Source Sans Pro"/>
              <a:sym typeface="Source Sans Pro"/>
            </a:endParaRPr>
          </a:p>
        </p:txBody>
      </p:sp>
      <p:sp>
        <p:nvSpPr>
          <p:cNvPr id="133" name="Google Shape;133;p24"/>
          <p:cNvSpPr/>
          <p:nvPr/>
        </p:nvSpPr>
        <p:spPr>
          <a:xfrm>
            <a:off x="7010400" y="110489"/>
            <a:ext cx="1956000" cy="49173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Source Sans Pro"/>
              <a:ea typeface="Source Sans Pro"/>
              <a:cs typeface="Source Sans Pro"/>
              <a:sym typeface="Source Sans Pro"/>
            </a:endParaRPr>
          </a:p>
        </p:txBody>
      </p:sp>
      <p:sp>
        <p:nvSpPr>
          <p:cNvPr id="134" name="Google Shape;134;p24"/>
          <p:cNvSpPr txBox="1">
            <a:spLocks noGrp="1"/>
          </p:cNvSpPr>
          <p:nvPr>
            <p:ph type="title"/>
          </p:nvPr>
        </p:nvSpPr>
        <p:spPr>
          <a:xfrm rot="5400000">
            <a:off x="5806650" y="1562128"/>
            <a:ext cx="4388700" cy="1676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lt1"/>
              </a:buClr>
              <a:buSzPts val="1400"/>
              <a:buFont typeface="Source Sans Pro"/>
              <a:buNone/>
              <a:defRPr sz="3200" b="0" i="0" u="none" strike="noStrike" cap="none">
                <a:solidFill>
                  <a:schemeClr val="lt1"/>
                </a:solidFill>
                <a:latin typeface="Source Sans Pro"/>
                <a:ea typeface="Source Sans Pro"/>
                <a:cs typeface="Source Sans Pro"/>
                <a:sym typeface="Source Sans Pro"/>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35" name="Google Shape;135;p24"/>
          <p:cNvSpPr txBox="1">
            <a:spLocks noGrp="1"/>
          </p:cNvSpPr>
          <p:nvPr>
            <p:ph type="body" idx="1"/>
          </p:nvPr>
        </p:nvSpPr>
        <p:spPr>
          <a:xfrm rot="5400000">
            <a:off x="1272750" y="-609572"/>
            <a:ext cx="4388700" cy="6019800"/>
          </a:xfrm>
          <a:prstGeom prst="rect">
            <a:avLst/>
          </a:prstGeom>
          <a:noFill/>
          <a:ln>
            <a:noFill/>
          </a:ln>
        </p:spPr>
        <p:txBody>
          <a:bodyPr spcFirstLastPara="1" wrap="square" lIns="91425" tIns="91425" rIns="91425" bIns="91425" anchor="t" anchorCtr="0"/>
          <a:lstStyle>
            <a:lvl1pPr marL="457200" marR="0" lvl="0"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Source Sans Pro"/>
                <a:ea typeface="Source Sans Pro"/>
                <a:cs typeface="Source Sans Pro"/>
                <a:sym typeface="Source Sans Pro"/>
              </a:defRPr>
            </a:lvl1pPr>
            <a:lvl2pPr marL="914400" marR="0" lvl="1"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Source Sans Pro"/>
                <a:ea typeface="Source Sans Pro"/>
                <a:cs typeface="Source Sans Pro"/>
                <a:sym typeface="Source Sans Pro"/>
              </a:defRPr>
            </a:lvl2pPr>
            <a:lvl3pPr marL="1371600" marR="0" lvl="2" indent="-330200" algn="l" rtl="0">
              <a:spcBef>
                <a:spcPts val="320"/>
              </a:spcBef>
              <a:spcAft>
                <a:spcPts val="0"/>
              </a:spcAft>
              <a:buClr>
                <a:schemeClr val="accent3"/>
              </a:buClr>
              <a:buSzPts val="1600"/>
              <a:buFont typeface="Noto Sans Symbols"/>
              <a:buChar char="▪"/>
              <a:defRPr sz="1600" b="0" i="0" u="none" strike="noStrike" cap="none">
                <a:solidFill>
                  <a:schemeClr val="dk2"/>
                </a:solidFill>
                <a:latin typeface="Source Sans Pro"/>
                <a:ea typeface="Source Sans Pro"/>
                <a:cs typeface="Source Sans Pro"/>
                <a:sym typeface="Source Sans Pro"/>
              </a:defRPr>
            </a:lvl3pPr>
            <a:lvl4pPr marL="1828800" marR="0" lvl="3" indent="-317500" algn="l" rtl="0">
              <a:spcBef>
                <a:spcPts val="280"/>
              </a:spcBef>
              <a:spcAft>
                <a:spcPts val="0"/>
              </a:spcAft>
              <a:buClr>
                <a:schemeClr val="accent4"/>
              </a:buClr>
              <a:buSzPts val="1400"/>
              <a:buFont typeface="Noto Sans Symbols"/>
              <a:buChar char="▪"/>
              <a:defRPr sz="1400" b="0" i="0" u="none" strike="noStrike" cap="none">
                <a:solidFill>
                  <a:schemeClr val="dk2"/>
                </a:solidFill>
                <a:latin typeface="Source Sans Pro"/>
                <a:ea typeface="Source Sans Pro"/>
                <a:cs typeface="Source Sans Pro"/>
                <a:sym typeface="Source Sans Pro"/>
              </a:defRPr>
            </a:lvl4pPr>
            <a:lvl5pPr marL="2286000" marR="0" lvl="4" indent="-311150" algn="l" rtl="0">
              <a:spcBef>
                <a:spcPts val="260"/>
              </a:spcBef>
              <a:spcAft>
                <a:spcPts val="0"/>
              </a:spcAft>
              <a:buClr>
                <a:schemeClr val="accent6"/>
              </a:buClr>
              <a:buSzPts val="1300"/>
              <a:buFont typeface="Noto Sans Symbols"/>
              <a:buChar char="▪"/>
              <a:defRPr sz="1300" b="0" i="0" u="none" strike="noStrike" cap="none">
                <a:solidFill>
                  <a:schemeClr val="dk2"/>
                </a:solidFill>
                <a:latin typeface="Source Sans Pro"/>
                <a:ea typeface="Source Sans Pro"/>
                <a:cs typeface="Source Sans Pro"/>
                <a:sym typeface="Source Sans Pro"/>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Source Sans Pro"/>
                <a:ea typeface="Source Sans Pro"/>
                <a:cs typeface="Source Sans Pro"/>
                <a:sym typeface="Source Sans Pro"/>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Source Sans Pro"/>
                <a:ea typeface="Source Sans Pro"/>
                <a:cs typeface="Source Sans Pro"/>
                <a:sym typeface="Source Sans Pro"/>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Source Sans Pro"/>
                <a:ea typeface="Source Sans Pro"/>
                <a:cs typeface="Source Sans Pro"/>
                <a:sym typeface="Source Sans Pro"/>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Source Sans Pro"/>
                <a:ea typeface="Source Sans Pro"/>
                <a:cs typeface="Source Sans Pro"/>
                <a:sym typeface="Source Sans Pro"/>
              </a:defRPr>
            </a:lvl9pPr>
          </a:lstStyle>
          <a:p>
            <a:endParaRPr/>
          </a:p>
        </p:txBody>
      </p:sp>
      <p:sp>
        <p:nvSpPr>
          <p:cNvPr id="136" name="Google Shape;136;p24"/>
          <p:cNvSpPr txBox="1">
            <a:spLocks noGrp="1"/>
          </p:cNvSpPr>
          <p:nvPr>
            <p:ph type="dt" idx="10"/>
          </p:nvPr>
        </p:nvSpPr>
        <p:spPr>
          <a:xfrm>
            <a:off x="370888" y="4767263"/>
            <a:ext cx="2133600" cy="2055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100">
                <a:solidFill>
                  <a:schemeClr val="dk2"/>
                </a:solidFill>
                <a:latin typeface="Source Sans Pro"/>
                <a:ea typeface="Source Sans Pro"/>
                <a:cs typeface="Source Sans Pro"/>
                <a:sym typeface="Source Sans Pro"/>
              </a:defRPr>
            </a:lvl1pPr>
            <a:lvl2pPr marL="457200" marR="0" lvl="1"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37" name="Google Shape;137;p24"/>
          <p:cNvSpPr txBox="1">
            <a:spLocks noGrp="1"/>
          </p:cNvSpPr>
          <p:nvPr>
            <p:ph type="ftr" idx="11"/>
          </p:nvPr>
        </p:nvSpPr>
        <p:spPr>
          <a:xfrm>
            <a:off x="3048000" y="4767263"/>
            <a:ext cx="3352800" cy="2055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100">
                <a:solidFill>
                  <a:schemeClr val="dk2"/>
                </a:solidFill>
                <a:latin typeface="Source Sans Pro"/>
                <a:ea typeface="Source Sans Pro"/>
                <a:cs typeface="Source Sans Pro"/>
                <a:sym typeface="Source Sans Pro"/>
              </a:defRPr>
            </a:lvl1pPr>
            <a:lvl2pPr marL="457200" marR="0" lvl="1"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38" name="Google Shape;138;p24"/>
          <p:cNvSpPr txBox="1">
            <a:spLocks noGrp="1"/>
          </p:cNvSpPr>
          <p:nvPr>
            <p:ph type="sldNum" idx="12"/>
          </p:nvPr>
        </p:nvSpPr>
        <p:spPr>
          <a:xfrm>
            <a:off x="8234680" y="4766310"/>
            <a:ext cx="582900" cy="2055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a:solidFill>
                  <a:srgbClr val="ECEDD1"/>
                </a:solidFill>
                <a:latin typeface="Source Sans Pro"/>
                <a:ea typeface="Source Sans Pro"/>
                <a:cs typeface="Source Sans Pro"/>
                <a:sym typeface="Source Sans Pro"/>
              </a:defRPr>
            </a:lvl1pPr>
            <a:lvl2pPr marL="0" marR="0" lvl="1" indent="0" algn="ctr" rtl="0">
              <a:spcBef>
                <a:spcPts val="0"/>
              </a:spcBef>
              <a:buNone/>
              <a:defRPr sz="1100">
                <a:solidFill>
                  <a:srgbClr val="ECEDD1"/>
                </a:solidFill>
                <a:latin typeface="Source Sans Pro"/>
                <a:ea typeface="Source Sans Pro"/>
                <a:cs typeface="Source Sans Pro"/>
                <a:sym typeface="Source Sans Pro"/>
              </a:defRPr>
            </a:lvl2pPr>
            <a:lvl3pPr marL="0" marR="0" lvl="2" indent="0" algn="ctr" rtl="0">
              <a:spcBef>
                <a:spcPts val="0"/>
              </a:spcBef>
              <a:buNone/>
              <a:defRPr sz="1100">
                <a:solidFill>
                  <a:srgbClr val="ECEDD1"/>
                </a:solidFill>
                <a:latin typeface="Source Sans Pro"/>
                <a:ea typeface="Source Sans Pro"/>
                <a:cs typeface="Source Sans Pro"/>
                <a:sym typeface="Source Sans Pro"/>
              </a:defRPr>
            </a:lvl3pPr>
            <a:lvl4pPr marL="0" marR="0" lvl="3" indent="0" algn="ctr" rtl="0">
              <a:spcBef>
                <a:spcPts val="0"/>
              </a:spcBef>
              <a:buNone/>
              <a:defRPr sz="1100">
                <a:solidFill>
                  <a:srgbClr val="ECEDD1"/>
                </a:solidFill>
                <a:latin typeface="Source Sans Pro"/>
                <a:ea typeface="Source Sans Pro"/>
                <a:cs typeface="Source Sans Pro"/>
                <a:sym typeface="Source Sans Pro"/>
              </a:defRPr>
            </a:lvl4pPr>
            <a:lvl5pPr marL="0" marR="0" lvl="4" indent="0" algn="ctr" rtl="0">
              <a:spcBef>
                <a:spcPts val="0"/>
              </a:spcBef>
              <a:buNone/>
              <a:defRPr sz="1100">
                <a:solidFill>
                  <a:srgbClr val="ECEDD1"/>
                </a:solidFill>
                <a:latin typeface="Source Sans Pro"/>
                <a:ea typeface="Source Sans Pro"/>
                <a:cs typeface="Source Sans Pro"/>
                <a:sym typeface="Source Sans Pro"/>
              </a:defRPr>
            </a:lvl5pPr>
            <a:lvl6pPr marL="0" marR="0" lvl="5" indent="0" algn="ctr" rtl="0">
              <a:spcBef>
                <a:spcPts val="0"/>
              </a:spcBef>
              <a:buNone/>
              <a:defRPr sz="1100">
                <a:solidFill>
                  <a:srgbClr val="ECEDD1"/>
                </a:solidFill>
                <a:latin typeface="Source Sans Pro"/>
                <a:ea typeface="Source Sans Pro"/>
                <a:cs typeface="Source Sans Pro"/>
                <a:sym typeface="Source Sans Pro"/>
              </a:defRPr>
            </a:lvl6pPr>
            <a:lvl7pPr marL="0" marR="0" lvl="6" indent="0" algn="ctr" rtl="0">
              <a:spcBef>
                <a:spcPts val="0"/>
              </a:spcBef>
              <a:buNone/>
              <a:defRPr sz="1100">
                <a:solidFill>
                  <a:srgbClr val="ECEDD1"/>
                </a:solidFill>
                <a:latin typeface="Source Sans Pro"/>
                <a:ea typeface="Source Sans Pro"/>
                <a:cs typeface="Source Sans Pro"/>
                <a:sym typeface="Source Sans Pro"/>
              </a:defRPr>
            </a:lvl7pPr>
            <a:lvl8pPr marL="0" marR="0" lvl="7" indent="0" algn="ctr" rtl="0">
              <a:spcBef>
                <a:spcPts val="0"/>
              </a:spcBef>
              <a:buNone/>
              <a:defRPr sz="1100">
                <a:solidFill>
                  <a:srgbClr val="ECEDD1"/>
                </a:solidFill>
                <a:latin typeface="Source Sans Pro"/>
                <a:ea typeface="Source Sans Pro"/>
                <a:cs typeface="Source Sans Pro"/>
                <a:sym typeface="Source Sans Pro"/>
              </a:defRPr>
            </a:lvl8pPr>
            <a:lvl9pPr marL="0" marR="0" lvl="8" indent="0" algn="ctr" rtl="0">
              <a:spcBef>
                <a:spcPts val="0"/>
              </a:spcBef>
              <a:buNone/>
              <a:defRPr sz="1100">
                <a:solidFill>
                  <a:srgbClr val="ECEDD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99997" sy="99997" flip="none" algn="tl"/>
        </a:blipFill>
        <a:effectLst/>
      </p:bgPr>
    </p:bg>
    <p:spTree>
      <p:nvGrpSpPr>
        <p:cNvPr id="1" name="Shape 50"/>
        <p:cNvGrpSpPr/>
        <p:nvPr/>
      </p:nvGrpSpPr>
      <p:grpSpPr>
        <a:xfrm>
          <a:off x="0" y="0"/>
          <a:ext cx="0" cy="0"/>
          <a:chOff x="0" y="0"/>
          <a:chExt cx="0" cy="0"/>
        </a:xfrm>
      </p:grpSpPr>
      <p:sp>
        <p:nvSpPr>
          <p:cNvPr id="51" name="Google Shape;51;p13"/>
          <p:cNvSpPr/>
          <p:nvPr/>
        </p:nvSpPr>
        <p:spPr>
          <a:xfrm>
            <a:off x="152400" y="1226228"/>
            <a:ext cx="8831700" cy="37839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Source Sans Pro"/>
              <a:ea typeface="Source Sans Pro"/>
              <a:cs typeface="Source Sans Pro"/>
              <a:sym typeface="Source Sans Pro"/>
            </a:endParaRPr>
          </a:p>
        </p:txBody>
      </p:sp>
      <p:sp>
        <p:nvSpPr>
          <p:cNvPr id="52" name="Google Shape;52;p13"/>
          <p:cNvSpPr/>
          <p:nvPr/>
        </p:nvSpPr>
        <p:spPr>
          <a:xfrm>
            <a:off x="152399" y="114300"/>
            <a:ext cx="8814000" cy="10098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Source Sans Pro"/>
              <a:ea typeface="Source Sans Pro"/>
              <a:cs typeface="Source Sans Pro"/>
              <a:sym typeface="Source Sans Pro"/>
            </a:endParaRPr>
          </a:p>
        </p:txBody>
      </p:sp>
      <p:sp>
        <p:nvSpPr>
          <p:cNvPr id="53" name="Google Shape;53;p13"/>
          <p:cNvSpPr txBox="1">
            <a:spLocks noGrp="1"/>
          </p:cNvSpPr>
          <p:nvPr>
            <p:ph type="title"/>
          </p:nvPr>
        </p:nvSpPr>
        <p:spPr>
          <a:xfrm>
            <a:off x="381000" y="266885"/>
            <a:ext cx="8381400" cy="7908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lt1"/>
              </a:buClr>
              <a:buSzPts val="1400"/>
              <a:buFont typeface="Source Sans Pro"/>
              <a:buNone/>
              <a:defRPr sz="3200" b="0" i="0" u="none" strike="noStrike" cap="none">
                <a:solidFill>
                  <a:schemeClr val="lt1"/>
                </a:solidFill>
                <a:latin typeface="Source Sans Pro"/>
                <a:ea typeface="Source Sans Pro"/>
                <a:cs typeface="Source Sans Pro"/>
                <a:sym typeface="Source Sans Pro"/>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54" name="Google Shape;54;p13"/>
          <p:cNvSpPr txBox="1">
            <a:spLocks noGrp="1"/>
          </p:cNvSpPr>
          <p:nvPr>
            <p:ph type="body" idx="1"/>
          </p:nvPr>
        </p:nvSpPr>
        <p:spPr>
          <a:xfrm>
            <a:off x="380999" y="1289303"/>
            <a:ext cx="8407800" cy="3305400"/>
          </a:xfrm>
          <a:prstGeom prst="rect">
            <a:avLst/>
          </a:prstGeom>
          <a:noFill/>
          <a:ln>
            <a:noFill/>
          </a:ln>
        </p:spPr>
        <p:txBody>
          <a:bodyPr spcFirstLastPara="1" wrap="square" lIns="91425" tIns="91425" rIns="91425" bIns="91425" anchor="t" anchorCtr="0"/>
          <a:lstStyle>
            <a:lvl1pPr marL="457200" marR="0" lvl="0"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Source Sans Pro"/>
                <a:ea typeface="Source Sans Pro"/>
                <a:cs typeface="Source Sans Pro"/>
                <a:sym typeface="Source Sans Pro"/>
              </a:defRPr>
            </a:lvl1pPr>
            <a:lvl2pPr marL="914400" marR="0" lvl="1"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Source Sans Pro"/>
                <a:ea typeface="Source Sans Pro"/>
                <a:cs typeface="Source Sans Pro"/>
                <a:sym typeface="Source Sans Pro"/>
              </a:defRPr>
            </a:lvl2pPr>
            <a:lvl3pPr marL="1371600" marR="0" lvl="2" indent="-330200" algn="l" rtl="0">
              <a:spcBef>
                <a:spcPts val="320"/>
              </a:spcBef>
              <a:spcAft>
                <a:spcPts val="0"/>
              </a:spcAft>
              <a:buClr>
                <a:schemeClr val="accent3"/>
              </a:buClr>
              <a:buSzPts val="1600"/>
              <a:buFont typeface="Noto Sans Symbols"/>
              <a:buChar char="▪"/>
              <a:defRPr sz="1600" b="0" i="0" u="none" strike="noStrike" cap="none">
                <a:solidFill>
                  <a:schemeClr val="dk2"/>
                </a:solidFill>
                <a:latin typeface="Source Sans Pro"/>
                <a:ea typeface="Source Sans Pro"/>
                <a:cs typeface="Source Sans Pro"/>
                <a:sym typeface="Source Sans Pro"/>
              </a:defRPr>
            </a:lvl3pPr>
            <a:lvl4pPr marL="1828800" marR="0" lvl="3" indent="-317500" algn="l" rtl="0">
              <a:spcBef>
                <a:spcPts val="280"/>
              </a:spcBef>
              <a:spcAft>
                <a:spcPts val="0"/>
              </a:spcAft>
              <a:buClr>
                <a:schemeClr val="accent4"/>
              </a:buClr>
              <a:buSzPts val="1400"/>
              <a:buFont typeface="Noto Sans Symbols"/>
              <a:buChar char="▪"/>
              <a:defRPr sz="1400" b="0" i="0" u="none" strike="noStrike" cap="none">
                <a:solidFill>
                  <a:schemeClr val="dk2"/>
                </a:solidFill>
                <a:latin typeface="Source Sans Pro"/>
                <a:ea typeface="Source Sans Pro"/>
                <a:cs typeface="Source Sans Pro"/>
                <a:sym typeface="Source Sans Pro"/>
              </a:defRPr>
            </a:lvl4pPr>
            <a:lvl5pPr marL="2286000" marR="0" lvl="4" indent="-311150" algn="l" rtl="0">
              <a:spcBef>
                <a:spcPts val="260"/>
              </a:spcBef>
              <a:spcAft>
                <a:spcPts val="0"/>
              </a:spcAft>
              <a:buClr>
                <a:schemeClr val="accent6"/>
              </a:buClr>
              <a:buSzPts val="1300"/>
              <a:buFont typeface="Noto Sans Symbols"/>
              <a:buChar char="▪"/>
              <a:defRPr sz="1300" b="0" i="0" u="none" strike="noStrike" cap="none">
                <a:solidFill>
                  <a:schemeClr val="dk2"/>
                </a:solidFill>
                <a:latin typeface="Source Sans Pro"/>
                <a:ea typeface="Source Sans Pro"/>
                <a:cs typeface="Source Sans Pro"/>
                <a:sym typeface="Source Sans Pro"/>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Source Sans Pro"/>
                <a:ea typeface="Source Sans Pro"/>
                <a:cs typeface="Source Sans Pro"/>
                <a:sym typeface="Source Sans Pro"/>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Source Sans Pro"/>
                <a:ea typeface="Source Sans Pro"/>
                <a:cs typeface="Source Sans Pro"/>
                <a:sym typeface="Source Sans Pro"/>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Source Sans Pro"/>
                <a:ea typeface="Source Sans Pro"/>
                <a:cs typeface="Source Sans Pro"/>
                <a:sym typeface="Source Sans Pro"/>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Source Sans Pro"/>
                <a:ea typeface="Source Sans Pro"/>
                <a:cs typeface="Source Sans Pro"/>
                <a:sym typeface="Source Sans Pro"/>
              </a:defRPr>
            </a:lvl9pPr>
          </a:lstStyle>
          <a:p>
            <a:endParaRPr/>
          </a:p>
        </p:txBody>
      </p:sp>
      <p:sp>
        <p:nvSpPr>
          <p:cNvPr id="55" name="Google Shape;55;p13"/>
          <p:cNvSpPr txBox="1">
            <a:spLocks noGrp="1"/>
          </p:cNvSpPr>
          <p:nvPr>
            <p:ph type="dt" idx="10"/>
          </p:nvPr>
        </p:nvSpPr>
        <p:spPr>
          <a:xfrm>
            <a:off x="370888" y="4767263"/>
            <a:ext cx="2133600" cy="2055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100" b="0" i="0" u="none" strike="noStrike" cap="none">
                <a:solidFill>
                  <a:schemeClr val="dk2"/>
                </a:solidFill>
                <a:latin typeface="Source Sans Pro"/>
                <a:ea typeface="Source Sans Pro"/>
                <a:cs typeface="Source Sans Pro"/>
                <a:sym typeface="Source Sans Pro"/>
              </a:defRPr>
            </a:lvl1pPr>
            <a:lvl2pPr marL="457200" marR="0" lvl="1"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6" name="Google Shape;56;p13"/>
          <p:cNvSpPr txBox="1">
            <a:spLocks noGrp="1"/>
          </p:cNvSpPr>
          <p:nvPr>
            <p:ph type="ftr" idx="11"/>
          </p:nvPr>
        </p:nvSpPr>
        <p:spPr>
          <a:xfrm>
            <a:off x="3048000" y="4767263"/>
            <a:ext cx="3352800" cy="2055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100" b="0" i="0" u="none" strike="noStrike" cap="none">
                <a:solidFill>
                  <a:schemeClr val="dk2"/>
                </a:solidFill>
                <a:latin typeface="Source Sans Pro"/>
                <a:ea typeface="Source Sans Pro"/>
                <a:cs typeface="Source Sans Pro"/>
                <a:sym typeface="Source Sans Pro"/>
              </a:defRPr>
            </a:lvl1pPr>
            <a:lvl2pPr marL="457200" marR="0" lvl="1"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7" name="Google Shape;57;p13"/>
          <p:cNvSpPr txBox="1">
            <a:spLocks noGrp="1"/>
          </p:cNvSpPr>
          <p:nvPr>
            <p:ph type="sldNum" idx="12"/>
          </p:nvPr>
        </p:nvSpPr>
        <p:spPr>
          <a:xfrm>
            <a:off x="8234680" y="4766310"/>
            <a:ext cx="582900" cy="2055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0" i="0" u="none" strike="noStrike" cap="none">
                <a:solidFill>
                  <a:srgbClr val="564B3C"/>
                </a:solidFill>
                <a:latin typeface="Source Sans Pro"/>
                <a:ea typeface="Source Sans Pro"/>
                <a:cs typeface="Source Sans Pro"/>
                <a:sym typeface="Source Sans Pro"/>
              </a:defRPr>
            </a:lvl1pPr>
            <a:lvl2pPr marL="0" marR="0" lvl="1" indent="0" algn="ctr" rtl="0">
              <a:spcBef>
                <a:spcPts val="0"/>
              </a:spcBef>
              <a:buNone/>
              <a:defRPr sz="1100" b="0" i="0" u="none" strike="noStrike" cap="none">
                <a:solidFill>
                  <a:srgbClr val="564B3C"/>
                </a:solidFill>
                <a:latin typeface="Source Sans Pro"/>
                <a:ea typeface="Source Sans Pro"/>
                <a:cs typeface="Source Sans Pro"/>
                <a:sym typeface="Source Sans Pro"/>
              </a:defRPr>
            </a:lvl2pPr>
            <a:lvl3pPr marL="0" marR="0" lvl="2" indent="0" algn="ctr" rtl="0">
              <a:spcBef>
                <a:spcPts val="0"/>
              </a:spcBef>
              <a:buNone/>
              <a:defRPr sz="1100" b="0" i="0" u="none" strike="noStrike" cap="none">
                <a:solidFill>
                  <a:srgbClr val="564B3C"/>
                </a:solidFill>
                <a:latin typeface="Source Sans Pro"/>
                <a:ea typeface="Source Sans Pro"/>
                <a:cs typeface="Source Sans Pro"/>
                <a:sym typeface="Source Sans Pro"/>
              </a:defRPr>
            </a:lvl3pPr>
            <a:lvl4pPr marL="0" marR="0" lvl="3" indent="0" algn="ctr" rtl="0">
              <a:spcBef>
                <a:spcPts val="0"/>
              </a:spcBef>
              <a:buNone/>
              <a:defRPr sz="1100" b="0" i="0" u="none" strike="noStrike" cap="none">
                <a:solidFill>
                  <a:srgbClr val="564B3C"/>
                </a:solidFill>
                <a:latin typeface="Source Sans Pro"/>
                <a:ea typeface="Source Sans Pro"/>
                <a:cs typeface="Source Sans Pro"/>
                <a:sym typeface="Source Sans Pro"/>
              </a:defRPr>
            </a:lvl4pPr>
            <a:lvl5pPr marL="0" marR="0" lvl="4" indent="0" algn="ctr" rtl="0">
              <a:spcBef>
                <a:spcPts val="0"/>
              </a:spcBef>
              <a:buNone/>
              <a:defRPr sz="1100" b="0" i="0" u="none" strike="noStrike" cap="none">
                <a:solidFill>
                  <a:srgbClr val="564B3C"/>
                </a:solidFill>
                <a:latin typeface="Source Sans Pro"/>
                <a:ea typeface="Source Sans Pro"/>
                <a:cs typeface="Source Sans Pro"/>
                <a:sym typeface="Source Sans Pro"/>
              </a:defRPr>
            </a:lvl5pPr>
            <a:lvl6pPr marL="0" marR="0" lvl="5" indent="0" algn="ctr" rtl="0">
              <a:spcBef>
                <a:spcPts val="0"/>
              </a:spcBef>
              <a:buNone/>
              <a:defRPr sz="1100" b="0" i="0" u="none" strike="noStrike" cap="none">
                <a:solidFill>
                  <a:srgbClr val="564B3C"/>
                </a:solidFill>
                <a:latin typeface="Source Sans Pro"/>
                <a:ea typeface="Source Sans Pro"/>
                <a:cs typeface="Source Sans Pro"/>
                <a:sym typeface="Source Sans Pro"/>
              </a:defRPr>
            </a:lvl6pPr>
            <a:lvl7pPr marL="0" marR="0" lvl="6" indent="0" algn="ctr" rtl="0">
              <a:spcBef>
                <a:spcPts val="0"/>
              </a:spcBef>
              <a:buNone/>
              <a:defRPr sz="1100" b="0" i="0" u="none" strike="noStrike" cap="none">
                <a:solidFill>
                  <a:srgbClr val="564B3C"/>
                </a:solidFill>
                <a:latin typeface="Source Sans Pro"/>
                <a:ea typeface="Source Sans Pro"/>
                <a:cs typeface="Source Sans Pro"/>
                <a:sym typeface="Source Sans Pro"/>
              </a:defRPr>
            </a:lvl7pPr>
            <a:lvl8pPr marL="0" marR="0" lvl="7" indent="0" algn="ctr" rtl="0">
              <a:spcBef>
                <a:spcPts val="0"/>
              </a:spcBef>
              <a:buNone/>
              <a:defRPr sz="1100" b="0" i="0" u="none" strike="noStrike" cap="none">
                <a:solidFill>
                  <a:srgbClr val="564B3C"/>
                </a:solidFill>
                <a:latin typeface="Source Sans Pro"/>
                <a:ea typeface="Source Sans Pro"/>
                <a:cs typeface="Source Sans Pro"/>
                <a:sym typeface="Source Sans Pro"/>
              </a:defRPr>
            </a:lvl8pPr>
            <a:lvl9pPr marL="0" marR="0" lvl="8" indent="0" algn="ctr" rtl="0">
              <a:spcBef>
                <a:spcPts val="0"/>
              </a:spcBef>
              <a:buNone/>
              <a:defRPr sz="1100" b="0" i="0" u="none" strike="noStrike" cap="none">
                <a:solidFill>
                  <a:srgbClr val="564B3C"/>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bte.drcedirect.com/MI/portals/mi/" TargetMode="External"/><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hyperlink" Target="https://assets.drcedirect.com/States/MI/Tutorials/Student/20170113/index.html" TargetMode="External"/><Relationship Id="rId4" Type="http://schemas.openxmlformats.org/officeDocument/2006/relationships/slide" Target="slide7.xml"/></Relationships>
</file>

<file path=ppt/slides/_rels/slide8.xml.rels><?xml version="1.0" encoding="UTF-8" standalone="yes"?>
<Relationships xmlns="http://schemas.openxmlformats.org/package/2006/relationships"><Relationship Id="rId3" Type="http://schemas.openxmlformats.org/officeDocument/2006/relationships/hyperlink" Target="https://www.michigan.gov/mde/0,4615,7-140-22709_70117-455340--,00.html"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hyperlink" Target="https://www.michigan.gov/mde/0,4615,7-140-22709_70117-456071--,00.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5"/>
          <p:cNvSpPr txBox="1">
            <a:spLocks noGrp="1"/>
          </p:cNvSpPr>
          <p:nvPr>
            <p:ph type="ctrTitle"/>
          </p:nvPr>
        </p:nvSpPr>
        <p:spPr>
          <a:xfrm>
            <a:off x="727950" y="1511800"/>
            <a:ext cx="7688100" cy="1059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F0000"/>
                </a:solidFill>
              </a:rPr>
              <a:t>3rd &amp; 4th Grade M-Step</a:t>
            </a:r>
            <a:endParaRPr>
              <a:solidFill>
                <a:srgbClr val="FF0000"/>
              </a:solidFill>
            </a:endParaRPr>
          </a:p>
        </p:txBody>
      </p:sp>
      <p:sp>
        <p:nvSpPr>
          <p:cNvPr id="144" name="Google Shape;144;p25"/>
          <p:cNvSpPr txBox="1"/>
          <p:nvPr/>
        </p:nvSpPr>
        <p:spPr>
          <a:xfrm>
            <a:off x="867425" y="2504550"/>
            <a:ext cx="7819200" cy="24192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400" b="1">
                <a:latin typeface="Comfortaa"/>
                <a:ea typeface="Comfortaa"/>
                <a:cs typeface="Comfortaa"/>
                <a:sym typeface="Comfortaa"/>
              </a:rPr>
              <a:t>What areas will my child be tested? </a:t>
            </a:r>
            <a:endParaRPr sz="2400" b="1">
              <a:latin typeface="Comfortaa"/>
              <a:ea typeface="Comfortaa"/>
              <a:cs typeface="Comfortaa"/>
              <a:sym typeface="Comfortaa"/>
            </a:endParaRPr>
          </a:p>
          <a:p>
            <a:pPr marL="0" lvl="0" indent="0" algn="l" rtl="0">
              <a:lnSpc>
                <a:spcPct val="150000"/>
              </a:lnSpc>
              <a:spcBef>
                <a:spcPts val="0"/>
              </a:spcBef>
              <a:spcAft>
                <a:spcPts val="0"/>
              </a:spcAft>
              <a:buNone/>
            </a:pPr>
            <a:r>
              <a:rPr lang="en" sz="2400" b="1">
                <a:latin typeface="Comfortaa"/>
                <a:ea typeface="Comfortaa"/>
                <a:cs typeface="Comfortaa"/>
                <a:sym typeface="Comfortaa"/>
              </a:rPr>
              <a:t>When will my child take it? </a:t>
            </a:r>
            <a:endParaRPr sz="2400" b="1">
              <a:latin typeface="Comfortaa"/>
              <a:ea typeface="Comfortaa"/>
              <a:cs typeface="Comfortaa"/>
              <a:sym typeface="Comfortaa"/>
            </a:endParaRPr>
          </a:p>
          <a:p>
            <a:pPr marL="0" lvl="0" indent="0" algn="l" rtl="0">
              <a:lnSpc>
                <a:spcPct val="150000"/>
              </a:lnSpc>
              <a:spcBef>
                <a:spcPts val="0"/>
              </a:spcBef>
              <a:spcAft>
                <a:spcPts val="0"/>
              </a:spcAft>
              <a:buNone/>
            </a:pPr>
            <a:r>
              <a:rPr lang="en" sz="2400" b="1">
                <a:latin typeface="Comfortaa"/>
                <a:ea typeface="Comfortaa"/>
                <a:cs typeface="Comfortaa"/>
                <a:sym typeface="Comfortaa"/>
              </a:rPr>
              <a:t>What can my child expect when taking this test? </a:t>
            </a:r>
            <a:endParaRPr sz="2400" b="1">
              <a:latin typeface="Comfortaa"/>
              <a:ea typeface="Comfortaa"/>
              <a:cs typeface="Comfortaa"/>
              <a:sym typeface="Comfortaa"/>
            </a:endParaRPr>
          </a:p>
          <a:p>
            <a:pPr marL="0" lvl="0" indent="0" algn="l" rtl="0">
              <a:lnSpc>
                <a:spcPct val="150000"/>
              </a:lnSpc>
              <a:spcBef>
                <a:spcPts val="0"/>
              </a:spcBef>
              <a:spcAft>
                <a:spcPts val="0"/>
              </a:spcAft>
              <a:buNone/>
            </a:pPr>
            <a:r>
              <a:rPr lang="en" sz="2400" b="1">
                <a:latin typeface="Comfortaa"/>
                <a:ea typeface="Comfortaa"/>
                <a:cs typeface="Comfortaa"/>
                <a:sym typeface="Comfortaa"/>
              </a:rPr>
              <a:t>How can I help my child? </a:t>
            </a:r>
            <a:endParaRPr sz="2400" b="1">
              <a:latin typeface="Comfortaa"/>
              <a:ea typeface="Comfortaa"/>
              <a:cs typeface="Comfortaa"/>
              <a:sym typeface="Comfortaa"/>
            </a:endParaRPr>
          </a:p>
        </p:txBody>
      </p:sp>
      <p:pic>
        <p:nvPicPr>
          <p:cNvPr id="145" name="Google Shape;145;p25"/>
          <p:cNvPicPr preferRelativeResize="0"/>
          <p:nvPr/>
        </p:nvPicPr>
        <p:blipFill>
          <a:blip r:embed="rId3">
            <a:alphaModFix/>
          </a:blip>
          <a:stretch>
            <a:fillRect/>
          </a:stretch>
        </p:blipFill>
        <p:spPr>
          <a:xfrm>
            <a:off x="3272368" y="127725"/>
            <a:ext cx="2599257" cy="1255825"/>
          </a:xfrm>
          <a:prstGeom prst="rect">
            <a:avLst/>
          </a:prstGeom>
          <a:noFill/>
          <a:ln>
            <a:noFill/>
          </a:ln>
        </p:spPr>
      </p:pic>
      <p:pic>
        <p:nvPicPr>
          <p:cNvPr id="146" name="Google Shape;146;p25"/>
          <p:cNvPicPr preferRelativeResize="0"/>
          <p:nvPr/>
        </p:nvPicPr>
        <p:blipFill rotWithShape="1">
          <a:blip r:embed="rId4">
            <a:alphaModFix/>
          </a:blip>
          <a:srcRect/>
          <a:stretch/>
        </p:blipFill>
        <p:spPr>
          <a:xfrm>
            <a:off x="62874" y="0"/>
            <a:ext cx="1581000" cy="18069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4"/>
          <p:cNvSpPr txBox="1"/>
          <p:nvPr/>
        </p:nvSpPr>
        <p:spPr>
          <a:xfrm>
            <a:off x="1478300" y="195475"/>
            <a:ext cx="6304200" cy="53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FF0000"/>
                </a:solidFill>
                <a:latin typeface="Source Sans Pro"/>
                <a:ea typeface="Source Sans Pro"/>
                <a:cs typeface="Source Sans Pro"/>
                <a:sym typeface="Source Sans Pro"/>
              </a:rPr>
              <a:t>What can I do as a student?</a:t>
            </a:r>
            <a:endParaRPr sz="3600" b="1">
              <a:solidFill>
                <a:srgbClr val="FF0000"/>
              </a:solidFill>
              <a:latin typeface="Source Sans Pro"/>
              <a:ea typeface="Source Sans Pro"/>
              <a:cs typeface="Source Sans Pro"/>
              <a:sym typeface="Source Sans Pro"/>
            </a:endParaRPr>
          </a:p>
        </p:txBody>
      </p:sp>
      <p:sp>
        <p:nvSpPr>
          <p:cNvPr id="219" name="Google Shape;219;p34"/>
          <p:cNvSpPr txBox="1"/>
          <p:nvPr/>
        </p:nvSpPr>
        <p:spPr>
          <a:xfrm>
            <a:off x="506975" y="806325"/>
            <a:ext cx="8002500" cy="3811800"/>
          </a:xfrm>
          <a:prstGeom prst="rect">
            <a:avLst/>
          </a:prstGeom>
          <a:noFill/>
          <a:ln>
            <a:noFill/>
          </a:ln>
        </p:spPr>
        <p:txBody>
          <a:bodyPr spcFirstLastPara="1" wrap="square" lIns="91425" tIns="91425" rIns="91425" bIns="91425" anchor="t" anchorCtr="0">
            <a:noAutofit/>
          </a:bodyPr>
          <a:lstStyle/>
          <a:p>
            <a:pPr marL="457200" lvl="0" indent="-419100" algn="l" rtl="0">
              <a:spcBef>
                <a:spcPts val="0"/>
              </a:spcBef>
              <a:spcAft>
                <a:spcPts val="0"/>
              </a:spcAft>
              <a:buSzPts val="3000"/>
              <a:buFont typeface="Source Sans Pro"/>
              <a:buChar char="-"/>
            </a:pPr>
            <a:r>
              <a:rPr lang="en" sz="3000" b="1">
                <a:latin typeface="Source Sans Pro"/>
                <a:ea typeface="Source Sans Pro"/>
                <a:cs typeface="Source Sans Pro"/>
                <a:sym typeface="Source Sans Pro"/>
              </a:rPr>
              <a:t>I will attempt all the questions and will not leave any blank</a:t>
            </a:r>
            <a:endParaRPr sz="3000" b="1">
              <a:latin typeface="Source Sans Pro"/>
              <a:ea typeface="Source Sans Pro"/>
              <a:cs typeface="Source Sans Pro"/>
              <a:sym typeface="Source Sans Pro"/>
            </a:endParaRPr>
          </a:p>
          <a:p>
            <a:pPr marL="457200" lvl="0" indent="-419100" algn="l" rtl="0">
              <a:spcBef>
                <a:spcPts val="0"/>
              </a:spcBef>
              <a:spcAft>
                <a:spcPts val="0"/>
              </a:spcAft>
              <a:buSzPts val="3000"/>
              <a:buFont typeface="Source Sans Pro"/>
              <a:buChar char="-"/>
            </a:pPr>
            <a:r>
              <a:rPr lang="en" sz="3000" b="1">
                <a:latin typeface="Source Sans Pro"/>
                <a:ea typeface="Source Sans Pro"/>
                <a:cs typeface="Source Sans Pro"/>
                <a:sym typeface="Source Sans Pro"/>
              </a:rPr>
              <a:t>I will do my best and take my time</a:t>
            </a:r>
            <a:endParaRPr sz="3000" b="1">
              <a:latin typeface="Source Sans Pro"/>
              <a:ea typeface="Source Sans Pro"/>
              <a:cs typeface="Source Sans Pro"/>
              <a:sym typeface="Source Sans Pro"/>
            </a:endParaRPr>
          </a:p>
          <a:p>
            <a:pPr marL="457200" lvl="0" indent="-419100" algn="l" rtl="0">
              <a:spcBef>
                <a:spcPts val="0"/>
              </a:spcBef>
              <a:spcAft>
                <a:spcPts val="0"/>
              </a:spcAft>
              <a:buSzPts val="3000"/>
              <a:buFont typeface="Source Sans Pro"/>
              <a:buChar char="-"/>
            </a:pPr>
            <a:r>
              <a:rPr lang="en" sz="3000" b="1">
                <a:latin typeface="Source Sans Pro"/>
                <a:ea typeface="Source Sans Pro"/>
                <a:cs typeface="Source Sans Pro"/>
                <a:sym typeface="Source Sans Pro"/>
              </a:rPr>
              <a:t>I will get enough rest the night before</a:t>
            </a:r>
            <a:endParaRPr sz="3000" b="1">
              <a:latin typeface="Source Sans Pro"/>
              <a:ea typeface="Source Sans Pro"/>
              <a:cs typeface="Source Sans Pro"/>
              <a:sym typeface="Source Sans Pro"/>
            </a:endParaRPr>
          </a:p>
          <a:p>
            <a:pPr marL="457200" lvl="0" indent="-419100" algn="l" rtl="0">
              <a:spcBef>
                <a:spcPts val="0"/>
              </a:spcBef>
              <a:spcAft>
                <a:spcPts val="0"/>
              </a:spcAft>
              <a:buSzPts val="3000"/>
              <a:buFont typeface="Source Sans Pro"/>
              <a:buChar char="-"/>
            </a:pPr>
            <a:r>
              <a:rPr lang="en" sz="3000" b="1">
                <a:latin typeface="Source Sans Pro"/>
                <a:ea typeface="Source Sans Pro"/>
                <a:cs typeface="Source Sans Pro"/>
                <a:sym typeface="Source Sans Pro"/>
              </a:rPr>
              <a:t>I will eat a healthy breakfast</a:t>
            </a:r>
            <a:endParaRPr sz="3000" b="1">
              <a:latin typeface="Source Sans Pro"/>
              <a:ea typeface="Source Sans Pro"/>
              <a:cs typeface="Source Sans Pro"/>
              <a:sym typeface="Source Sans Pro"/>
            </a:endParaRPr>
          </a:p>
          <a:p>
            <a:pPr marL="457200" lvl="0" indent="-419100" algn="l" rtl="0">
              <a:spcBef>
                <a:spcPts val="0"/>
              </a:spcBef>
              <a:spcAft>
                <a:spcPts val="0"/>
              </a:spcAft>
              <a:buSzPts val="3000"/>
              <a:buFont typeface="Source Sans Pro"/>
              <a:buChar char="-"/>
            </a:pPr>
            <a:r>
              <a:rPr lang="en" sz="3000" b="1">
                <a:latin typeface="Source Sans Pro"/>
                <a:ea typeface="Source Sans Pro"/>
                <a:cs typeface="Source Sans Pro"/>
                <a:sym typeface="Source Sans Pro"/>
              </a:rPr>
              <a:t>I will reread and double check my answers</a:t>
            </a:r>
            <a:endParaRPr sz="3000" b="1">
              <a:latin typeface="Source Sans Pro"/>
              <a:ea typeface="Source Sans Pro"/>
              <a:cs typeface="Source Sans Pro"/>
              <a:sym typeface="Source Sans Pro"/>
            </a:endParaRPr>
          </a:p>
          <a:p>
            <a:pPr marL="457200" lvl="0" indent="-419100" algn="l" rtl="0">
              <a:spcBef>
                <a:spcPts val="0"/>
              </a:spcBef>
              <a:spcAft>
                <a:spcPts val="0"/>
              </a:spcAft>
              <a:buSzPts val="3000"/>
              <a:buFont typeface="Source Sans Pro"/>
              <a:buChar char="-"/>
            </a:pPr>
            <a:r>
              <a:rPr lang="en" sz="3000" b="1">
                <a:latin typeface="Source Sans Pro"/>
                <a:ea typeface="Source Sans Pro"/>
                <a:cs typeface="Source Sans Pro"/>
                <a:sym typeface="Source Sans Pro"/>
              </a:rPr>
              <a:t>I will REMAIN POSITIVE</a:t>
            </a:r>
            <a:endParaRPr sz="3000" b="1">
              <a:latin typeface="Source Sans Pro"/>
              <a:ea typeface="Source Sans Pro"/>
              <a:cs typeface="Source Sans Pro"/>
              <a:sym typeface="Source Sans Pro"/>
            </a:endParaRPr>
          </a:p>
          <a:p>
            <a:pPr marL="457200" lvl="0" indent="-419100" algn="l" rtl="0">
              <a:spcBef>
                <a:spcPts val="0"/>
              </a:spcBef>
              <a:spcAft>
                <a:spcPts val="0"/>
              </a:spcAft>
              <a:buClr>
                <a:srgbClr val="0000FF"/>
              </a:buClr>
              <a:buSzPts val="3000"/>
              <a:buFont typeface="Source Sans Pro"/>
              <a:buChar char="-"/>
            </a:pPr>
            <a:r>
              <a:rPr lang="en" sz="3000" b="1">
                <a:solidFill>
                  <a:srgbClr val="0000FF"/>
                </a:solidFill>
                <a:latin typeface="Source Sans Pro"/>
                <a:ea typeface="Source Sans Pro"/>
                <a:cs typeface="Source Sans Pro"/>
                <a:sym typeface="Source Sans Pro"/>
              </a:rPr>
              <a:t>I KNOW I WILL DO MY BEST !</a:t>
            </a:r>
            <a:endParaRPr sz="3000" b="1">
              <a:solidFill>
                <a:srgbClr val="0000FF"/>
              </a:solidFill>
              <a:latin typeface="Source Sans Pro"/>
              <a:ea typeface="Source Sans Pro"/>
              <a:cs typeface="Source Sans Pro"/>
              <a:sym typeface="Source Sans Pro"/>
            </a:endParaRPr>
          </a:p>
        </p:txBody>
      </p:sp>
      <p:pic>
        <p:nvPicPr>
          <p:cNvPr id="220" name="Google Shape;220;p34"/>
          <p:cNvPicPr preferRelativeResize="0"/>
          <p:nvPr/>
        </p:nvPicPr>
        <p:blipFill>
          <a:blip r:embed="rId3">
            <a:alphaModFix/>
          </a:blip>
          <a:stretch>
            <a:fillRect/>
          </a:stretch>
        </p:blipFill>
        <p:spPr>
          <a:xfrm>
            <a:off x="7464800" y="1362950"/>
            <a:ext cx="1434850" cy="1793575"/>
          </a:xfrm>
          <a:prstGeom prst="rect">
            <a:avLst/>
          </a:prstGeom>
          <a:noFill/>
          <a:ln>
            <a:noFill/>
          </a:ln>
        </p:spPr>
      </p:pic>
      <p:pic>
        <p:nvPicPr>
          <p:cNvPr id="221" name="Google Shape;221;p34"/>
          <p:cNvPicPr preferRelativeResize="0"/>
          <p:nvPr/>
        </p:nvPicPr>
        <p:blipFill>
          <a:blip r:embed="rId4">
            <a:alphaModFix/>
          </a:blip>
          <a:stretch>
            <a:fillRect/>
          </a:stretch>
        </p:blipFill>
        <p:spPr>
          <a:xfrm>
            <a:off x="6459850" y="3734350"/>
            <a:ext cx="2178774" cy="1140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6"/>
          <p:cNvSpPr txBox="1">
            <a:spLocks noGrp="1"/>
          </p:cNvSpPr>
          <p:nvPr>
            <p:ph type="ctrTitle"/>
          </p:nvPr>
        </p:nvSpPr>
        <p:spPr>
          <a:xfrm>
            <a:off x="79800" y="63500"/>
            <a:ext cx="8984400" cy="22749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Clr>
                <a:schemeClr val="dk1"/>
              </a:buClr>
              <a:buSzPts val="1100"/>
              <a:buFont typeface="Arial"/>
              <a:buNone/>
            </a:pPr>
            <a:r>
              <a:rPr lang="en" sz="1100"/>
              <a:t>Beginning in April, we will administer the </a:t>
            </a:r>
            <a:r>
              <a:rPr lang="en" sz="1100" b="1"/>
              <a:t>M-STEP</a:t>
            </a:r>
            <a:r>
              <a:rPr lang="en" sz="1100"/>
              <a:t> to students in Grades 3-5. Like last year, the M-STEP will be given online to nearly all students and will measure current student knowledge of Michigan’s high academic standards in English Language Arts (ELA), mathematics, science, and social studies. </a:t>
            </a:r>
            <a:endParaRPr sz="1100"/>
          </a:p>
          <a:p>
            <a:pPr marL="0" lvl="0" indent="0" algn="l" rtl="0">
              <a:lnSpc>
                <a:spcPct val="115000"/>
              </a:lnSpc>
              <a:spcBef>
                <a:spcPts val="0"/>
              </a:spcBef>
              <a:spcAft>
                <a:spcPts val="0"/>
              </a:spcAft>
              <a:buClr>
                <a:schemeClr val="dk1"/>
              </a:buClr>
              <a:buSzPts val="1100"/>
              <a:buFont typeface="Arial"/>
              <a:buNone/>
            </a:pPr>
            <a:r>
              <a:rPr lang="en" sz="1100"/>
              <a:t>We want your child’s state assessment experience to be as relaxed and stress-free as possible. We are asking that you make sure your child has a </a:t>
            </a:r>
            <a:r>
              <a:rPr lang="en" sz="1100" b="1"/>
              <a:t>good breakfast and enough sleep</a:t>
            </a:r>
            <a:r>
              <a:rPr lang="en" sz="1100"/>
              <a:t> during this testing period and to remind them to do their best at all times.</a:t>
            </a:r>
            <a:endParaRPr sz="1100"/>
          </a:p>
          <a:p>
            <a:pPr marL="0" lvl="0" indent="0" algn="l" rtl="0">
              <a:lnSpc>
                <a:spcPct val="115000"/>
              </a:lnSpc>
              <a:spcBef>
                <a:spcPts val="0"/>
              </a:spcBef>
              <a:spcAft>
                <a:spcPts val="0"/>
              </a:spcAft>
              <a:buClr>
                <a:schemeClr val="dk1"/>
              </a:buClr>
              <a:buSzPts val="1100"/>
              <a:buFont typeface="Arial"/>
              <a:buNone/>
            </a:pPr>
            <a:r>
              <a:rPr lang="en" sz="1100"/>
              <a:t>Remember, testing is a part of learning. State assessment results do not impact student grades. They are designed to provide information on student knowledge and ability in relation to state grade-level content standards that identify what educators and employers believe students need to know and be able to do to be career- and college-ready upon graduation. Schools and district use the results for curriculum planning and school improvement initiatives that benefit all students.</a:t>
            </a:r>
            <a:endParaRPr sz="1100"/>
          </a:p>
          <a:p>
            <a:pPr marL="0" lvl="0" indent="0" algn="l" rtl="0">
              <a:lnSpc>
                <a:spcPct val="115000"/>
              </a:lnSpc>
              <a:spcBef>
                <a:spcPts val="0"/>
              </a:spcBef>
              <a:spcAft>
                <a:spcPts val="0"/>
              </a:spcAft>
              <a:buClr>
                <a:schemeClr val="dk1"/>
              </a:buClr>
              <a:buSzPts val="1100"/>
              <a:buFont typeface="Arial"/>
              <a:buNone/>
            </a:pPr>
            <a:r>
              <a:rPr lang="en" sz="1100"/>
              <a:t>The M-STEP web page at </a:t>
            </a:r>
            <a:r>
              <a:rPr lang="en" sz="1100" b="1"/>
              <a:t>www.michigan.gov/mstep</a:t>
            </a:r>
            <a:r>
              <a:rPr lang="en" sz="1100"/>
              <a:t> includes more helpful information for families. There, you will find Student Testing: What Parents Can Do to Help Prepare; and Michigan’s Education Assessment System, What it is, What it Means and What it Offers </a:t>
            </a:r>
            <a:endParaRPr/>
          </a:p>
        </p:txBody>
      </p:sp>
      <p:sp>
        <p:nvSpPr>
          <p:cNvPr id="152" name="Google Shape;152;p26"/>
          <p:cNvSpPr txBox="1">
            <a:spLocks noGrp="1"/>
          </p:cNvSpPr>
          <p:nvPr>
            <p:ph type="subTitle" idx="1"/>
          </p:nvPr>
        </p:nvSpPr>
        <p:spPr>
          <a:xfrm>
            <a:off x="125850" y="2372500"/>
            <a:ext cx="8892300" cy="2397900"/>
          </a:xfrm>
          <a:prstGeom prst="rect">
            <a:avLst/>
          </a:prstGeom>
        </p:spPr>
        <p:txBody>
          <a:bodyPr spcFirstLastPara="1" wrap="square" lIns="91425" tIns="91425" rIns="91425" bIns="91425" anchor="t" anchorCtr="0">
            <a:noAutofit/>
          </a:bodyPr>
          <a:lstStyle/>
          <a:p>
            <a:pPr marL="0" lvl="0" indent="0" algn="r" rtl="1">
              <a:lnSpc>
                <a:spcPct val="115000"/>
              </a:lnSpc>
              <a:spcBef>
                <a:spcPts val="0"/>
              </a:spcBef>
              <a:spcAft>
                <a:spcPts val="0"/>
              </a:spcAft>
              <a:buClr>
                <a:schemeClr val="dk1"/>
              </a:buClr>
              <a:buSzPts val="1100"/>
              <a:buFont typeface="Arial"/>
              <a:buNone/>
            </a:pPr>
            <a:r>
              <a:rPr lang="en" sz="1400" b="1">
                <a:solidFill>
                  <a:schemeClr val="dk1"/>
                </a:solidFill>
              </a:rPr>
              <a:t>الاهالي الكرام،</a:t>
            </a:r>
            <a:endParaRPr sz="1400" b="1">
              <a:solidFill>
                <a:schemeClr val="dk1"/>
              </a:solidFill>
            </a:endParaRPr>
          </a:p>
          <a:p>
            <a:pPr marL="0" lvl="0" indent="0" algn="r" rtl="1">
              <a:lnSpc>
                <a:spcPct val="115000"/>
              </a:lnSpc>
              <a:spcBef>
                <a:spcPts val="0"/>
              </a:spcBef>
              <a:spcAft>
                <a:spcPts val="0"/>
              </a:spcAft>
              <a:buClr>
                <a:schemeClr val="dk1"/>
              </a:buClr>
              <a:buSzPts val="1100"/>
              <a:buFont typeface="Arial"/>
              <a:buNone/>
            </a:pPr>
            <a:r>
              <a:rPr lang="en" sz="1400" b="1">
                <a:solidFill>
                  <a:schemeClr val="dk1"/>
                </a:solidFill>
              </a:rPr>
              <a:t>ابتداءً من الاسبوع الثاني من شهر أبريل/ نيسان وحتى نهاية شهر مايو/ أيار ، تقدم جميع مدارس الولاية على اختبار طلاب صفوف ٣-٥ الابتدائي في مواد اللغة والقراءة، الرياضيات، العلوم والاجتماعيات. هذا الاختبار المسمى ب " ام ستب" يقيس مدى مهارة الطالب وخبرته في هذه المواد بمقارنته بالمستوى المحدد من الولاية. </a:t>
            </a:r>
            <a:endParaRPr sz="1400" b="1">
              <a:solidFill>
                <a:schemeClr val="dk1"/>
              </a:solidFill>
            </a:endParaRPr>
          </a:p>
          <a:p>
            <a:pPr marL="0" lvl="0" indent="0" algn="r" rtl="1">
              <a:lnSpc>
                <a:spcPct val="115000"/>
              </a:lnSpc>
              <a:spcBef>
                <a:spcPts val="0"/>
              </a:spcBef>
              <a:spcAft>
                <a:spcPts val="0"/>
              </a:spcAft>
              <a:buClr>
                <a:schemeClr val="dk1"/>
              </a:buClr>
              <a:buSzPts val="1100"/>
              <a:buFont typeface="Arial"/>
              <a:buNone/>
            </a:pPr>
            <a:r>
              <a:rPr lang="en" sz="1400" b="1">
                <a:solidFill>
                  <a:schemeClr val="dk1"/>
                </a:solidFill>
              </a:rPr>
              <a:t>نود منكم تنبيه وتشجيع أولادكم على بذل أفضل مجهود والتركيز على ما يفعلونه خلال الامتحان. ننصح جميع الطلاب بالنوم المبكر والحصول على ١٠ ساعات من النوم والراحة. كما نود منكم أن تحرصوا على تناولهم لوجبة الإفطار قبل بداية الدوام المدرسي. </a:t>
            </a:r>
            <a:endParaRPr sz="1400" b="1">
              <a:solidFill>
                <a:schemeClr val="dk1"/>
              </a:solidFill>
            </a:endParaRPr>
          </a:p>
          <a:p>
            <a:pPr marL="0" lvl="0" indent="0" algn="r" rtl="1">
              <a:lnSpc>
                <a:spcPct val="115000"/>
              </a:lnSpc>
              <a:spcBef>
                <a:spcPts val="0"/>
              </a:spcBef>
              <a:spcAft>
                <a:spcPts val="0"/>
              </a:spcAft>
              <a:buClr>
                <a:schemeClr val="dk1"/>
              </a:buClr>
              <a:buSzPts val="1100"/>
              <a:buFont typeface="Arial"/>
              <a:buNone/>
            </a:pPr>
            <a:r>
              <a:rPr lang="en" sz="1400" b="1">
                <a:solidFill>
                  <a:schemeClr val="dk1"/>
                </a:solidFill>
              </a:rPr>
              <a:t>الرجاء مراجعة الجدول المرفق بأيام اختبار الطلاب وتجنب عمل اية مواعيد للدكتور او خلافه.</a:t>
            </a:r>
            <a:endParaRPr sz="1400" b="1">
              <a:solidFill>
                <a:schemeClr val="dk1"/>
              </a:solidFill>
            </a:endParaRPr>
          </a:p>
          <a:p>
            <a:pPr marL="0" lvl="0" indent="0" algn="r" rtl="1">
              <a:lnSpc>
                <a:spcPct val="115000"/>
              </a:lnSpc>
              <a:spcBef>
                <a:spcPts val="0"/>
              </a:spcBef>
              <a:spcAft>
                <a:spcPts val="0"/>
              </a:spcAft>
              <a:buClr>
                <a:schemeClr val="dk1"/>
              </a:buClr>
              <a:buSzPts val="1100"/>
              <a:buFont typeface="Arial"/>
              <a:buNone/>
            </a:pPr>
            <a:r>
              <a:rPr lang="en" sz="1400" b="1">
                <a:solidFill>
                  <a:schemeClr val="dk1"/>
                </a:solidFill>
              </a:rPr>
              <a:t>إذا لديكم أية أسئلة ،لا تترددوا في الاتصال بالمدرسة والحصول على استفساراتكم. </a:t>
            </a:r>
            <a:endParaRPr sz="1400" b="1">
              <a:solidFill>
                <a:schemeClr val="dk1"/>
              </a:solidFill>
            </a:endParaRPr>
          </a:p>
          <a:p>
            <a:pPr marL="0" lvl="0" indent="0" algn="r" rtl="1">
              <a:lnSpc>
                <a:spcPct val="115000"/>
              </a:lnSpc>
              <a:spcBef>
                <a:spcPts val="0"/>
              </a:spcBef>
              <a:spcAft>
                <a:spcPts val="0"/>
              </a:spcAft>
              <a:buClr>
                <a:schemeClr val="dk1"/>
              </a:buClr>
              <a:buSzPts val="1100"/>
              <a:buFont typeface="Arial"/>
              <a:buNone/>
            </a:pPr>
            <a:r>
              <a:rPr lang="en" sz="1400" b="1">
                <a:solidFill>
                  <a:schemeClr val="dk1"/>
                </a:solidFill>
              </a:rPr>
              <a:t>مع جزيل الشكر والتقدير،</a:t>
            </a:r>
            <a:endParaRPr sz="1400" b="1">
              <a:solidFill>
                <a:schemeClr val="dk1"/>
              </a:solidFill>
            </a:endParaRPr>
          </a:p>
          <a:p>
            <a:pPr marL="0" lvl="0" indent="0" algn="r" rtl="1">
              <a:lnSpc>
                <a:spcPct val="115000"/>
              </a:lnSpc>
              <a:spcBef>
                <a:spcPts val="0"/>
              </a:spcBef>
              <a:spcAft>
                <a:spcPts val="0"/>
              </a:spcAft>
              <a:buClr>
                <a:schemeClr val="dk1"/>
              </a:buClr>
              <a:buSzPts val="1100"/>
              <a:buFont typeface="Arial"/>
              <a:buNone/>
            </a:pPr>
            <a:r>
              <a:rPr lang="en" sz="1400" b="1">
                <a:solidFill>
                  <a:schemeClr val="dk1"/>
                </a:solidFill>
              </a:rPr>
              <a:t>السيد ابوالروس</a:t>
            </a:r>
            <a:endParaRPr sz="1400" b="1">
              <a:solidFill>
                <a:schemeClr val="dk1"/>
              </a:solidFill>
            </a:endParaRPr>
          </a:p>
          <a:p>
            <a:pPr marL="0" lvl="0" indent="0" algn="r" rtl="1">
              <a:lnSpc>
                <a:spcPct val="115000"/>
              </a:lnSpc>
              <a:spcBef>
                <a:spcPts val="0"/>
              </a:spcBef>
              <a:spcAft>
                <a:spcPts val="0"/>
              </a:spcAft>
              <a:buClr>
                <a:schemeClr val="dk1"/>
              </a:buClr>
              <a:buSzPts val="1100"/>
              <a:buFont typeface="Arial"/>
              <a:buNone/>
            </a:pPr>
            <a:r>
              <a:rPr lang="en" sz="1400" b="1">
                <a:solidFill>
                  <a:schemeClr val="dk1"/>
                </a:solidFill>
              </a:rPr>
              <a:t>مدير المدرسة</a:t>
            </a:r>
            <a:endParaRPr sz="1400" b="1">
              <a:solidFill>
                <a:schemeClr val="dk1"/>
              </a:solidFill>
            </a:endParaRPr>
          </a:p>
          <a:p>
            <a:pPr marL="0" lvl="0" indent="0" algn="r"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7"/>
          <p:cNvSpPr txBox="1">
            <a:spLocks noGrp="1"/>
          </p:cNvSpPr>
          <p:nvPr>
            <p:ph type="ctrTitle"/>
          </p:nvPr>
        </p:nvSpPr>
        <p:spPr>
          <a:xfrm>
            <a:off x="1350175" y="207000"/>
            <a:ext cx="5821500" cy="79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4th Grade M-Step</a:t>
            </a:r>
            <a:endParaRPr/>
          </a:p>
        </p:txBody>
      </p:sp>
      <p:sp>
        <p:nvSpPr>
          <p:cNvPr id="158" name="Google Shape;158;p27"/>
          <p:cNvSpPr txBox="1">
            <a:spLocks noGrp="1"/>
          </p:cNvSpPr>
          <p:nvPr>
            <p:ph type="subTitle" idx="1"/>
          </p:nvPr>
        </p:nvSpPr>
        <p:spPr>
          <a:xfrm>
            <a:off x="326825" y="950725"/>
            <a:ext cx="8649900" cy="3931200"/>
          </a:xfrm>
          <a:prstGeom prst="rect">
            <a:avLst/>
          </a:prstGeom>
        </p:spPr>
        <p:txBody>
          <a:bodyPr spcFirstLastPara="1" wrap="square" lIns="91425" tIns="91425" rIns="91425" bIns="91425" anchor="t" anchorCtr="0">
            <a:noAutofit/>
          </a:bodyPr>
          <a:lstStyle/>
          <a:p>
            <a:pPr marL="457200" lvl="0" indent="-419100" algn="l" rtl="0">
              <a:lnSpc>
                <a:spcPct val="200000"/>
              </a:lnSpc>
              <a:spcBef>
                <a:spcPts val="0"/>
              </a:spcBef>
              <a:spcAft>
                <a:spcPts val="0"/>
              </a:spcAft>
              <a:buSzPts val="3000"/>
              <a:buAutoNum type="arabicPeriod"/>
            </a:pPr>
            <a:r>
              <a:rPr lang="en" sz="3000" b="1"/>
              <a:t>English Language Arts</a:t>
            </a:r>
            <a:endParaRPr sz="3000" b="1"/>
          </a:p>
          <a:p>
            <a:pPr marL="457200" lvl="0" indent="-419100" algn="l" rtl="0">
              <a:lnSpc>
                <a:spcPct val="200000"/>
              </a:lnSpc>
              <a:spcBef>
                <a:spcPts val="0"/>
              </a:spcBef>
              <a:spcAft>
                <a:spcPts val="0"/>
              </a:spcAft>
              <a:buSzPts val="3000"/>
              <a:buAutoNum type="arabicPeriod"/>
            </a:pPr>
            <a:r>
              <a:rPr lang="en" sz="3000" b="1"/>
              <a:t>Math</a:t>
            </a:r>
            <a:endParaRPr sz="3000" b="1"/>
          </a:p>
          <a:p>
            <a:pPr marL="457200" lvl="0" indent="0" algn="l" rtl="0">
              <a:lnSpc>
                <a:spcPct val="200000"/>
              </a:lnSpc>
              <a:spcBef>
                <a:spcPts val="0"/>
              </a:spcBef>
              <a:spcAft>
                <a:spcPts val="0"/>
              </a:spcAft>
              <a:buNone/>
            </a:pPr>
            <a:endParaRPr b="1"/>
          </a:p>
        </p:txBody>
      </p:sp>
      <p:pic>
        <p:nvPicPr>
          <p:cNvPr id="159" name="Google Shape;159;p27"/>
          <p:cNvPicPr preferRelativeResize="0"/>
          <p:nvPr/>
        </p:nvPicPr>
        <p:blipFill>
          <a:blip r:embed="rId3">
            <a:alphaModFix/>
          </a:blip>
          <a:stretch>
            <a:fillRect/>
          </a:stretch>
        </p:blipFill>
        <p:spPr>
          <a:xfrm>
            <a:off x="5886370" y="1184625"/>
            <a:ext cx="2220850" cy="1290575"/>
          </a:xfrm>
          <a:prstGeom prst="rect">
            <a:avLst/>
          </a:prstGeom>
          <a:noFill/>
          <a:ln>
            <a:noFill/>
          </a:ln>
        </p:spPr>
      </p:pic>
      <p:pic>
        <p:nvPicPr>
          <p:cNvPr id="160" name="Google Shape;160;p27"/>
          <p:cNvPicPr preferRelativeResize="0"/>
          <p:nvPr/>
        </p:nvPicPr>
        <p:blipFill>
          <a:blip r:embed="rId4">
            <a:alphaModFix/>
          </a:blip>
          <a:stretch>
            <a:fillRect/>
          </a:stretch>
        </p:blipFill>
        <p:spPr>
          <a:xfrm>
            <a:off x="1068826" y="2696398"/>
            <a:ext cx="1491723" cy="105205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67" name="Google Shape;167;p28"/>
          <p:cNvPicPr preferRelativeResize="0"/>
          <p:nvPr/>
        </p:nvPicPr>
        <p:blipFill>
          <a:blip r:embed="rId3">
            <a:alphaModFix/>
          </a:blip>
          <a:stretch>
            <a:fillRect/>
          </a:stretch>
        </p:blipFill>
        <p:spPr>
          <a:xfrm>
            <a:off x="0" y="164793"/>
            <a:ext cx="8991599" cy="4733681"/>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9"/>
          <p:cNvSpPr txBox="1">
            <a:spLocks noGrp="1"/>
          </p:cNvSpPr>
          <p:nvPr>
            <p:ph type="title"/>
          </p:nvPr>
        </p:nvSpPr>
        <p:spPr>
          <a:xfrm>
            <a:off x="311700" y="164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FF0000"/>
                </a:solidFill>
              </a:rPr>
              <a:t>Estimated Time of Testing</a:t>
            </a:r>
            <a:endParaRPr b="1">
              <a:solidFill>
                <a:srgbClr val="FF0000"/>
              </a:solidFill>
            </a:endParaRPr>
          </a:p>
        </p:txBody>
      </p:sp>
      <p:sp>
        <p:nvSpPr>
          <p:cNvPr id="173" name="Google Shape;173;p29"/>
          <p:cNvSpPr txBox="1">
            <a:spLocks noGrp="1"/>
          </p:cNvSpPr>
          <p:nvPr>
            <p:ph type="body" idx="1"/>
          </p:nvPr>
        </p:nvSpPr>
        <p:spPr>
          <a:xfrm>
            <a:off x="311700" y="8635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74" name="Google Shape;174;p29"/>
          <p:cNvPicPr preferRelativeResize="0"/>
          <p:nvPr/>
        </p:nvPicPr>
        <p:blipFill>
          <a:blip r:embed="rId3">
            <a:alphaModFix/>
          </a:blip>
          <a:stretch>
            <a:fillRect/>
          </a:stretch>
        </p:blipFill>
        <p:spPr>
          <a:xfrm>
            <a:off x="91325" y="841558"/>
            <a:ext cx="9052674" cy="3858642"/>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0"/>
          <p:cNvSpPr txBox="1"/>
          <p:nvPr/>
        </p:nvSpPr>
        <p:spPr>
          <a:xfrm>
            <a:off x="231550" y="202550"/>
            <a:ext cx="8503800" cy="518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b="1">
                <a:solidFill>
                  <a:srgbClr val="FF0000"/>
                </a:solidFill>
              </a:rPr>
              <a:t>2019 M-Step Testing Schedule (April 29 - May23)</a:t>
            </a:r>
            <a:endParaRPr b="1">
              <a:solidFill>
                <a:srgbClr val="FF0000"/>
              </a:solidFill>
              <a:highlight>
                <a:srgbClr val="FFFF00"/>
              </a:highlight>
            </a:endParaRPr>
          </a:p>
          <a:p>
            <a:pPr marL="0" lvl="0" indent="0" algn="l" rtl="0">
              <a:lnSpc>
                <a:spcPct val="115000"/>
              </a:lnSpc>
              <a:spcBef>
                <a:spcPts val="0"/>
              </a:spcBef>
              <a:spcAft>
                <a:spcPts val="0"/>
              </a:spcAft>
              <a:buNone/>
            </a:pPr>
            <a:endParaRPr b="1">
              <a:highlight>
                <a:srgbClr val="FFFF00"/>
              </a:highlight>
            </a:endParaRPr>
          </a:p>
          <a:p>
            <a:pPr marL="0" lvl="0" indent="0" algn="l" rtl="0">
              <a:lnSpc>
                <a:spcPct val="115000"/>
              </a:lnSpc>
              <a:spcBef>
                <a:spcPts val="0"/>
              </a:spcBef>
              <a:spcAft>
                <a:spcPts val="0"/>
              </a:spcAft>
              <a:buNone/>
            </a:pPr>
            <a:r>
              <a:rPr lang="en" b="1">
                <a:highlight>
                  <a:srgbClr val="FFFF00"/>
                </a:highlight>
              </a:rPr>
              <a:t>3rd and 4th Grade Math CAT</a:t>
            </a:r>
            <a:endParaRPr b="1">
              <a:highlight>
                <a:srgbClr val="FFFF00"/>
              </a:highlight>
            </a:endParaRPr>
          </a:p>
        </p:txBody>
      </p:sp>
      <p:sp>
        <p:nvSpPr>
          <p:cNvPr id="180" name="Google Shape;180;p30"/>
          <p:cNvSpPr txBox="1"/>
          <p:nvPr/>
        </p:nvSpPr>
        <p:spPr>
          <a:xfrm>
            <a:off x="231550" y="2463825"/>
            <a:ext cx="3000000" cy="416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b="1">
                <a:highlight>
                  <a:srgbClr val="FFFF00"/>
                </a:highlight>
              </a:rPr>
              <a:t>3rd and 4th Grade ELA CAT</a:t>
            </a:r>
            <a:endParaRPr b="1">
              <a:highlight>
                <a:srgbClr val="FFFF00"/>
              </a:highlight>
            </a:endParaRPr>
          </a:p>
        </p:txBody>
      </p:sp>
      <p:pic>
        <p:nvPicPr>
          <p:cNvPr id="181" name="Google Shape;181;p30"/>
          <p:cNvPicPr preferRelativeResize="0"/>
          <p:nvPr/>
        </p:nvPicPr>
        <p:blipFill>
          <a:blip r:embed="rId3">
            <a:alphaModFix/>
          </a:blip>
          <a:stretch>
            <a:fillRect/>
          </a:stretch>
        </p:blipFill>
        <p:spPr>
          <a:xfrm rot="894322">
            <a:off x="6985250" y="1966375"/>
            <a:ext cx="1829476" cy="1411300"/>
          </a:xfrm>
          <a:prstGeom prst="rect">
            <a:avLst/>
          </a:prstGeom>
          <a:noFill/>
          <a:ln>
            <a:noFill/>
          </a:ln>
        </p:spPr>
      </p:pic>
      <p:graphicFrame>
        <p:nvGraphicFramePr>
          <p:cNvPr id="182" name="Google Shape;182;p30"/>
          <p:cNvGraphicFramePr/>
          <p:nvPr/>
        </p:nvGraphicFramePr>
        <p:xfrm>
          <a:off x="304000" y="891325"/>
          <a:ext cx="6603000" cy="1012475"/>
        </p:xfrm>
        <a:graphic>
          <a:graphicData uri="http://schemas.openxmlformats.org/drawingml/2006/table">
            <a:tbl>
              <a:tblPr>
                <a:noFill/>
                <a:tableStyleId>{372A46C9-B8A4-4BC1-B68C-DFE3A33BBDE1}</a:tableStyleId>
              </a:tblPr>
              <a:tblGrid>
                <a:gridCol w="1100500"/>
                <a:gridCol w="1100500"/>
                <a:gridCol w="1100500"/>
                <a:gridCol w="1100500"/>
                <a:gridCol w="1100500"/>
                <a:gridCol w="1100500"/>
              </a:tblGrid>
              <a:tr h="619200">
                <a:tc>
                  <a:txBody>
                    <a:bodyPr/>
                    <a:lstStyle/>
                    <a:p>
                      <a:pPr marL="0" lvl="0" indent="0" algn="l" rtl="0">
                        <a:spcBef>
                          <a:spcPts val="0"/>
                        </a:spcBef>
                        <a:spcAft>
                          <a:spcPts val="0"/>
                        </a:spcAft>
                        <a:buNone/>
                      </a:pPr>
                      <a:endParaRPr sz="1100"/>
                    </a:p>
                  </a:txBody>
                  <a:tcPr marL="63500" marR="63500" marT="63500" marB="63500"/>
                </a:tc>
                <a:tc>
                  <a:txBody>
                    <a:bodyPr/>
                    <a:lstStyle/>
                    <a:p>
                      <a:pPr marL="0" lvl="0" indent="0" algn="ctr" rtl="0">
                        <a:spcBef>
                          <a:spcPts val="0"/>
                        </a:spcBef>
                        <a:spcAft>
                          <a:spcPts val="0"/>
                        </a:spcAft>
                        <a:buNone/>
                      </a:pPr>
                      <a:r>
                        <a:rPr lang="en" sz="1100"/>
                        <a:t>4/29</a:t>
                      </a:r>
                      <a:endParaRPr sz="1100"/>
                    </a:p>
                    <a:p>
                      <a:pPr marL="0" lvl="0" indent="0" algn="ctr" rtl="0">
                        <a:spcBef>
                          <a:spcPts val="0"/>
                        </a:spcBef>
                        <a:spcAft>
                          <a:spcPts val="0"/>
                        </a:spcAft>
                        <a:buNone/>
                      </a:pPr>
                      <a:r>
                        <a:rPr lang="en" sz="1100"/>
                        <a:t>Monday</a:t>
                      </a:r>
                      <a:endParaRPr sz="1100"/>
                    </a:p>
                  </a:txBody>
                  <a:tcPr marL="63500" marR="63500" marT="63500" marB="63500">
                    <a:solidFill>
                      <a:srgbClr val="D9D9D9"/>
                    </a:solidFill>
                  </a:tcPr>
                </a:tc>
                <a:tc>
                  <a:txBody>
                    <a:bodyPr/>
                    <a:lstStyle/>
                    <a:p>
                      <a:pPr marL="0" lvl="0" indent="0" algn="ctr" rtl="0">
                        <a:spcBef>
                          <a:spcPts val="0"/>
                        </a:spcBef>
                        <a:spcAft>
                          <a:spcPts val="0"/>
                        </a:spcAft>
                        <a:buNone/>
                      </a:pPr>
                      <a:r>
                        <a:rPr lang="en" sz="1100"/>
                        <a:t>4/30</a:t>
                      </a:r>
                      <a:endParaRPr sz="1100"/>
                    </a:p>
                    <a:p>
                      <a:pPr marL="0" lvl="0" indent="0" algn="ctr" rtl="0">
                        <a:spcBef>
                          <a:spcPts val="0"/>
                        </a:spcBef>
                        <a:spcAft>
                          <a:spcPts val="0"/>
                        </a:spcAft>
                        <a:buNone/>
                      </a:pPr>
                      <a:r>
                        <a:rPr lang="en" sz="1100"/>
                        <a:t>Tuesday</a:t>
                      </a:r>
                      <a:endParaRPr sz="1100"/>
                    </a:p>
                  </a:txBody>
                  <a:tcPr marL="63500" marR="63500" marT="63500" marB="63500">
                    <a:solidFill>
                      <a:srgbClr val="D9D9D9"/>
                    </a:solidFill>
                  </a:tcPr>
                </a:tc>
                <a:tc>
                  <a:txBody>
                    <a:bodyPr/>
                    <a:lstStyle/>
                    <a:p>
                      <a:pPr marL="0" lvl="0" indent="0" algn="ctr" rtl="0">
                        <a:spcBef>
                          <a:spcPts val="0"/>
                        </a:spcBef>
                        <a:spcAft>
                          <a:spcPts val="0"/>
                        </a:spcAft>
                        <a:buNone/>
                      </a:pPr>
                      <a:r>
                        <a:rPr lang="en" sz="1100"/>
                        <a:t>5/1</a:t>
                      </a:r>
                      <a:endParaRPr sz="1100"/>
                    </a:p>
                    <a:p>
                      <a:pPr marL="0" lvl="0" indent="0" algn="ctr" rtl="0">
                        <a:spcBef>
                          <a:spcPts val="0"/>
                        </a:spcBef>
                        <a:spcAft>
                          <a:spcPts val="0"/>
                        </a:spcAft>
                        <a:buNone/>
                      </a:pPr>
                      <a:r>
                        <a:rPr lang="en" sz="1100"/>
                        <a:t>Wednesday</a:t>
                      </a:r>
                      <a:endParaRPr sz="1000"/>
                    </a:p>
                  </a:txBody>
                  <a:tcPr marL="63500" marR="63500" marT="63500" marB="63500">
                    <a:solidFill>
                      <a:srgbClr val="D9D9D9"/>
                    </a:solidFill>
                  </a:tcPr>
                </a:tc>
                <a:tc>
                  <a:txBody>
                    <a:bodyPr/>
                    <a:lstStyle/>
                    <a:p>
                      <a:pPr marL="0" lvl="0" indent="0" algn="ctr" rtl="0">
                        <a:spcBef>
                          <a:spcPts val="0"/>
                        </a:spcBef>
                        <a:spcAft>
                          <a:spcPts val="0"/>
                        </a:spcAft>
                        <a:buNone/>
                      </a:pPr>
                      <a:r>
                        <a:rPr lang="en" sz="1100"/>
                        <a:t>5/2</a:t>
                      </a:r>
                      <a:endParaRPr sz="1100"/>
                    </a:p>
                    <a:p>
                      <a:pPr marL="0" lvl="0" indent="0" algn="ctr" rtl="0">
                        <a:spcBef>
                          <a:spcPts val="0"/>
                        </a:spcBef>
                        <a:spcAft>
                          <a:spcPts val="0"/>
                        </a:spcAft>
                        <a:buNone/>
                      </a:pPr>
                      <a:r>
                        <a:rPr lang="en" sz="1100"/>
                        <a:t>Thursday</a:t>
                      </a:r>
                      <a:endParaRPr sz="1100"/>
                    </a:p>
                  </a:txBody>
                  <a:tcPr marL="63500" marR="63500" marT="63500" marB="63500">
                    <a:solidFill>
                      <a:srgbClr val="D9D9D9"/>
                    </a:solidFill>
                  </a:tcPr>
                </a:tc>
                <a:tc>
                  <a:txBody>
                    <a:bodyPr/>
                    <a:lstStyle/>
                    <a:p>
                      <a:pPr marL="0" lvl="0" indent="0" algn="ctr" rtl="0">
                        <a:spcBef>
                          <a:spcPts val="0"/>
                        </a:spcBef>
                        <a:spcAft>
                          <a:spcPts val="0"/>
                        </a:spcAft>
                        <a:buNone/>
                      </a:pPr>
                      <a:r>
                        <a:rPr lang="en" sz="1100"/>
                        <a:t>5/3</a:t>
                      </a:r>
                      <a:endParaRPr sz="1100"/>
                    </a:p>
                    <a:p>
                      <a:pPr marL="0" lvl="0" indent="0" algn="ctr" rtl="0">
                        <a:spcBef>
                          <a:spcPts val="0"/>
                        </a:spcBef>
                        <a:spcAft>
                          <a:spcPts val="0"/>
                        </a:spcAft>
                        <a:buNone/>
                      </a:pPr>
                      <a:r>
                        <a:rPr lang="en" sz="1100"/>
                        <a:t>Friday</a:t>
                      </a:r>
                      <a:endParaRPr sz="1100"/>
                    </a:p>
                  </a:txBody>
                  <a:tcPr marL="63500" marR="63500" marT="63500" marB="63500">
                    <a:solidFill>
                      <a:srgbClr val="D9D9D9"/>
                    </a:solidFill>
                  </a:tcPr>
                </a:tc>
              </a:tr>
              <a:tr h="393275">
                <a:tc>
                  <a:txBody>
                    <a:bodyPr/>
                    <a:lstStyle/>
                    <a:p>
                      <a:pPr marL="0" lvl="0" indent="0" algn="ctr" rtl="0">
                        <a:spcBef>
                          <a:spcPts val="0"/>
                        </a:spcBef>
                        <a:spcAft>
                          <a:spcPts val="0"/>
                        </a:spcAft>
                        <a:buNone/>
                      </a:pPr>
                      <a:r>
                        <a:rPr lang="en" sz="1100"/>
                        <a:t>9:00- 11:30</a:t>
                      </a:r>
                      <a:endParaRPr sz="1100"/>
                    </a:p>
                  </a:txBody>
                  <a:tcPr marL="63500" marR="63500" marT="63500" marB="63500"/>
                </a:tc>
                <a:tc>
                  <a:txBody>
                    <a:bodyPr/>
                    <a:lstStyle/>
                    <a:p>
                      <a:pPr marL="0" lvl="0" indent="0" algn="ctr" rtl="0">
                        <a:spcBef>
                          <a:spcPts val="0"/>
                        </a:spcBef>
                        <a:spcAft>
                          <a:spcPts val="0"/>
                        </a:spcAft>
                        <a:buNone/>
                      </a:pPr>
                      <a:r>
                        <a:rPr lang="en" sz="1100" b="1"/>
                        <a:t>Math</a:t>
                      </a:r>
                      <a:endParaRPr sz="1100" b="1"/>
                    </a:p>
                  </a:txBody>
                  <a:tcPr marL="63500" marR="63500" marT="63500" marB="63500"/>
                </a:tc>
                <a:tc>
                  <a:txBody>
                    <a:bodyPr/>
                    <a:lstStyle/>
                    <a:p>
                      <a:pPr marL="0" lvl="0" indent="0" algn="ctr" rtl="0">
                        <a:spcBef>
                          <a:spcPts val="0"/>
                        </a:spcBef>
                        <a:spcAft>
                          <a:spcPts val="0"/>
                        </a:spcAft>
                        <a:buNone/>
                      </a:pPr>
                      <a:r>
                        <a:rPr lang="en" sz="1100" b="1"/>
                        <a:t>Math</a:t>
                      </a:r>
                      <a:endParaRPr sz="1100" b="1"/>
                    </a:p>
                  </a:txBody>
                  <a:tcPr marL="63500" marR="63500" marT="63500" marB="63500"/>
                </a:tc>
                <a:tc>
                  <a:txBody>
                    <a:bodyPr/>
                    <a:lstStyle/>
                    <a:p>
                      <a:pPr marL="0" lvl="0" indent="0" algn="ctr" rtl="0">
                        <a:spcBef>
                          <a:spcPts val="0"/>
                        </a:spcBef>
                        <a:spcAft>
                          <a:spcPts val="0"/>
                        </a:spcAft>
                        <a:buNone/>
                      </a:pPr>
                      <a:r>
                        <a:rPr lang="en" sz="1100" b="1"/>
                        <a:t>Math</a:t>
                      </a:r>
                      <a:endParaRPr sz="1100"/>
                    </a:p>
                  </a:txBody>
                  <a:tcPr marL="63500" marR="63500" marT="63500" marB="63500"/>
                </a:tc>
                <a:tc>
                  <a:txBody>
                    <a:bodyPr/>
                    <a:lstStyle/>
                    <a:p>
                      <a:pPr marL="0" lvl="0" indent="0" algn="ctr" rtl="0">
                        <a:spcBef>
                          <a:spcPts val="0"/>
                        </a:spcBef>
                        <a:spcAft>
                          <a:spcPts val="0"/>
                        </a:spcAft>
                        <a:buNone/>
                      </a:pPr>
                      <a:r>
                        <a:rPr lang="en" sz="1100"/>
                        <a:t>Makeups</a:t>
                      </a:r>
                      <a:endParaRPr sz="1100"/>
                    </a:p>
                  </a:txBody>
                  <a:tcPr marL="63500" marR="63500" marT="63500" marB="63500"/>
                </a:tc>
                <a:tc>
                  <a:txBody>
                    <a:bodyPr/>
                    <a:lstStyle/>
                    <a:p>
                      <a:pPr marL="0" lvl="0" indent="0" algn="ctr" rtl="0">
                        <a:spcBef>
                          <a:spcPts val="0"/>
                        </a:spcBef>
                        <a:spcAft>
                          <a:spcPts val="0"/>
                        </a:spcAft>
                        <a:buNone/>
                      </a:pPr>
                      <a:r>
                        <a:rPr lang="en" sz="1100"/>
                        <a:t>Makeups</a:t>
                      </a:r>
                      <a:endParaRPr sz="1100"/>
                    </a:p>
                  </a:txBody>
                  <a:tcPr marL="63500" marR="63500" marT="63500" marB="63500"/>
                </a:tc>
              </a:tr>
            </a:tbl>
          </a:graphicData>
        </a:graphic>
      </p:graphicFrame>
      <p:graphicFrame>
        <p:nvGraphicFramePr>
          <p:cNvPr id="183" name="Google Shape;183;p30"/>
          <p:cNvGraphicFramePr/>
          <p:nvPr/>
        </p:nvGraphicFramePr>
        <p:xfrm>
          <a:off x="231550" y="2880225"/>
          <a:ext cx="6602975" cy="1321825"/>
        </p:xfrm>
        <a:graphic>
          <a:graphicData uri="http://schemas.openxmlformats.org/drawingml/2006/table">
            <a:tbl>
              <a:tblPr>
                <a:noFill/>
                <a:tableStyleId>{372A46C9-B8A4-4BC1-B68C-DFE3A33BBDE1}</a:tableStyleId>
              </a:tblPr>
              <a:tblGrid>
                <a:gridCol w="1185150"/>
                <a:gridCol w="1185150"/>
                <a:gridCol w="1185150"/>
                <a:gridCol w="984100"/>
                <a:gridCol w="984100"/>
                <a:gridCol w="1079325"/>
              </a:tblGrid>
              <a:tr h="902050">
                <a:tc>
                  <a:txBody>
                    <a:bodyPr/>
                    <a:lstStyle/>
                    <a:p>
                      <a:pPr marL="0" lvl="0" indent="0" algn="ctr" rtl="0">
                        <a:spcBef>
                          <a:spcPts val="0"/>
                        </a:spcBef>
                        <a:spcAft>
                          <a:spcPts val="0"/>
                        </a:spcAft>
                        <a:buNone/>
                      </a:pPr>
                      <a:endParaRPr sz="1100"/>
                    </a:p>
                  </a:txBody>
                  <a:tcPr marL="63500" marR="63500" marT="63500" marB="63500"/>
                </a:tc>
                <a:tc>
                  <a:txBody>
                    <a:bodyPr/>
                    <a:lstStyle/>
                    <a:p>
                      <a:pPr marL="0" lvl="0" indent="0" algn="ctr" rtl="0">
                        <a:spcBef>
                          <a:spcPts val="0"/>
                        </a:spcBef>
                        <a:spcAft>
                          <a:spcPts val="0"/>
                        </a:spcAft>
                        <a:buNone/>
                      </a:pPr>
                      <a:r>
                        <a:rPr lang="en" sz="1100"/>
                        <a:t>5/13</a:t>
                      </a:r>
                      <a:endParaRPr sz="1100"/>
                    </a:p>
                    <a:p>
                      <a:pPr marL="0" lvl="0" indent="0" algn="ctr" rtl="0">
                        <a:spcBef>
                          <a:spcPts val="0"/>
                        </a:spcBef>
                        <a:spcAft>
                          <a:spcPts val="0"/>
                        </a:spcAft>
                        <a:buNone/>
                      </a:pPr>
                      <a:r>
                        <a:rPr lang="en" sz="1100"/>
                        <a:t>Monday</a:t>
                      </a:r>
                      <a:endParaRPr sz="1100"/>
                    </a:p>
                  </a:txBody>
                  <a:tcPr marL="63500" marR="63500" marT="63500" marB="63500">
                    <a:solidFill>
                      <a:srgbClr val="CCCCCC"/>
                    </a:solidFill>
                  </a:tcPr>
                </a:tc>
                <a:tc>
                  <a:txBody>
                    <a:bodyPr/>
                    <a:lstStyle/>
                    <a:p>
                      <a:pPr marL="0" lvl="0" indent="0" algn="ctr" rtl="0">
                        <a:spcBef>
                          <a:spcPts val="0"/>
                        </a:spcBef>
                        <a:spcAft>
                          <a:spcPts val="0"/>
                        </a:spcAft>
                        <a:buNone/>
                      </a:pPr>
                      <a:r>
                        <a:rPr lang="en" sz="1100"/>
                        <a:t>5/14</a:t>
                      </a:r>
                      <a:endParaRPr sz="1100"/>
                    </a:p>
                    <a:p>
                      <a:pPr marL="0" lvl="0" indent="0" algn="ctr" rtl="0">
                        <a:spcBef>
                          <a:spcPts val="0"/>
                        </a:spcBef>
                        <a:spcAft>
                          <a:spcPts val="0"/>
                        </a:spcAft>
                        <a:buNone/>
                      </a:pPr>
                      <a:r>
                        <a:rPr lang="en" sz="1100"/>
                        <a:t>Tuesday</a:t>
                      </a:r>
                      <a:endParaRPr sz="1100"/>
                    </a:p>
                  </a:txBody>
                  <a:tcPr marL="63500" marR="63500" marT="63500" marB="63500">
                    <a:solidFill>
                      <a:srgbClr val="CCCCCC"/>
                    </a:solidFill>
                  </a:tcPr>
                </a:tc>
                <a:tc>
                  <a:txBody>
                    <a:bodyPr/>
                    <a:lstStyle/>
                    <a:p>
                      <a:pPr marL="0" lvl="0" indent="0" algn="ctr" rtl="0">
                        <a:spcBef>
                          <a:spcPts val="0"/>
                        </a:spcBef>
                        <a:spcAft>
                          <a:spcPts val="0"/>
                        </a:spcAft>
                        <a:buNone/>
                      </a:pPr>
                      <a:r>
                        <a:rPr lang="en" sz="1100"/>
                        <a:t>5/15</a:t>
                      </a:r>
                      <a:endParaRPr sz="1100"/>
                    </a:p>
                    <a:p>
                      <a:pPr marL="0" lvl="0" indent="0" algn="ctr" rtl="0">
                        <a:spcBef>
                          <a:spcPts val="0"/>
                        </a:spcBef>
                        <a:spcAft>
                          <a:spcPts val="0"/>
                        </a:spcAft>
                        <a:buNone/>
                      </a:pPr>
                      <a:r>
                        <a:rPr lang="en" sz="1100"/>
                        <a:t>Wednesday</a:t>
                      </a:r>
                      <a:endParaRPr sz="1100"/>
                    </a:p>
                    <a:p>
                      <a:pPr marL="0" lvl="0" indent="0" algn="ctr" rtl="0">
                        <a:spcBef>
                          <a:spcPts val="0"/>
                        </a:spcBef>
                        <a:spcAft>
                          <a:spcPts val="0"/>
                        </a:spcAft>
                        <a:buNone/>
                      </a:pPr>
                      <a:r>
                        <a:rPr lang="en" sz="1100"/>
                        <a:t>Late Start</a:t>
                      </a:r>
                      <a:endParaRPr sz="1100"/>
                    </a:p>
                  </a:txBody>
                  <a:tcPr marL="63500" marR="63500" marT="63500" marB="63500">
                    <a:solidFill>
                      <a:srgbClr val="CCCCCC"/>
                    </a:solidFill>
                  </a:tcPr>
                </a:tc>
                <a:tc>
                  <a:txBody>
                    <a:bodyPr/>
                    <a:lstStyle/>
                    <a:p>
                      <a:pPr marL="0" lvl="0" indent="0" algn="ctr" rtl="0">
                        <a:spcBef>
                          <a:spcPts val="0"/>
                        </a:spcBef>
                        <a:spcAft>
                          <a:spcPts val="0"/>
                        </a:spcAft>
                        <a:buNone/>
                      </a:pPr>
                      <a:r>
                        <a:rPr lang="en" sz="1100"/>
                        <a:t>5/16</a:t>
                      </a:r>
                      <a:endParaRPr sz="1100"/>
                    </a:p>
                    <a:p>
                      <a:pPr marL="0" lvl="0" indent="0" algn="ctr" rtl="0">
                        <a:spcBef>
                          <a:spcPts val="0"/>
                        </a:spcBef>
                        <a:spcAft>
                          <a:spcPts val="0"/>
                        </a:spcAft>
                        <a:buNone/>
                      </a:pPr>
                      <a:r>
                        <a:rPr lang="en" sz="1100"/>
                        <a:t>Thursday</a:t>
                      </a:r>
                      <a:endParaRPr sz="1100"/>
                    </a:p>
                  </a:txBody>
                  <a:tcPr marL="63500" marR="63500" marT="63500" marB="63500">
                    <a:solidFill>
                      <a:srgbClr val="CCCCCC"/>
                    </a:solidFill>
                  </a:tcPr>
                </a:tc>
                <a:tc>
                  <a:txBody>
                    <a:bodyPr/>
                    <a:lstStyle/>
                    <a:p>
                      <a:pPr marL="0" lvl="0" indent="0" algn="ctr" rtl="0">
                        <a:spcBef>
                          <a:spcPts val="0"/>
                        </a:spcBef>
                        <a:spcAft>
                          <a:spcPts val="0"/>
                        </a:spcAft>
                        <a:buNone/>
                      </a:pPr>
                      <a:r>
                        <a:rPr lang="en" sz="1100"/>
                        <a:t>Friday</a:t>
                      </a:r>
                      <a:endParaRPr sz="1100"/>
                    </a:p>
                  </a:txBody>
                  <a:tcPr marL="63500" marR="63500" marT="63500" marB="63500">
                    <a:solidFill>
                      <a:srgbClr val="CCCCCC"/>
                    </a:solidFill>
                  </a:tcPr>
                </a:tc>
              </a:tr>
              <a:tr h="419775">
                <a:tc>
                  <a:txBody>
                    <a:bodyPr/>
                    <a:lstStyle/>
                    <a:p>
                      <a:pPr marL="0" lvl="0" indent="0" algn="ctr" rtl="0">
                        <a:spcBef>
                          <a:spcPts val="0"/>
                        </a:spcBef>
                        <a:spcAft>
                          <a:spcPts val="0"/>
                        </a:spcAft>
                        <a:buNone/>
                      </a:pPr>
                      <a:r>
                        <a:rPr lang="en" sz="1100"/>
                        <a:t>9:00 - 11:30</a:t>
                      </a:r>
                      <a:endParaRPr sz="1100"/>
                    </a:p>
                  </a:txBody>
                  <a:tcPr marL="63500" marR="63500" marT="63500" marB="63500"/>
                </a:tc>
                <a:tc>
                  <a:txBody>
                    <a:bodyPr/>
                    <a:lstStyle/>
                    <a:p>
                      <a:pPr marL="0" lvl="0" indent="0" algn="ctr" rtl="0">
                        <a:spcBef>
                          <a:spcPts val="0"/>
                        </a:spcBef>
                        <a:spcAft>
                          <a:spcPts val="0"/>
                        </a:spcAft>
                        <a:buNone/>
                      </a:pPr>
                      <a:r>
                        <a:rPr lang="en" sz="1100" b="1"/>
                        <a:t>ELA</a:t>
                      </a:r>
                      <a:endParaRPr sz="1100" b="1"/>
                    </a:p>
                  </a:txBody>
                  <a:tcPr marL="63500" marR="63500" marT="63500" marB="63500"/>
                </a:tc>
                <a:tc>
                  <a:txBody>
                    <a:bodyPr/>
                    <a:lstStyle/>
                    <a:p>
                      <a:pPr marL="0" lvl="0" indent="0" algn="ctr" rtl="0">
                        <a:spcBef>
                          <a:spcPts val="0"/>
                        </a:spcBef>
                        <a:spcAft>
                          <a:spcPts val="0"/>
                        </a:spcAft>
                        <a:buNone/>
                      </a:pPr>
                      <a:r>
                        <a:rPr lang="en" sz="1100" b="1"/>
                        <a:t>ELA</a:t>
                      </a:r>
                      <a:endParaRPr sz="1100" b="1"/>
                    </a:p>
                  </a:txBody>
                  <a:tcPr marL="63500" marR="63500" marT="63500" marB="63500"/>
                </a:tc>
                <a:tc>
                  <a:txBody>
                    <a:bodyPr/>
                    <a:lstStyle/>
                    <a:p>
                      <a:pPr marL="0" lvl="0" indent="0" algn="ctr" rtl="0">
                        <a:spcBef>
                          <a:spcPts val="0"/>
                        </a:spcBef>
                        <a:spcAft>
                          <a:spcPts val="0"/>
                        </a:spcAft>
                        <a:buNone/>
                      </a:pPr>
                      <a:r>
                        <a:rPr lang="en" sz="1100" b="1"/>
                        <a:t>ELA</a:t>
                      </a:r>
                      <a:endParaRPr sz="1100" b="1"/>
                    </a:p>
                  </a:txBody>
                  <a:tcPr marL="63500" marR="63500" marT="63500" marB="63500"/>
                </a:tc>
                <a:tc>
                  <a:txBody>
                    <a:bodyPr/>
                    <a:lstStyle/>
                    <a:p>
                      <a:pPr marL="0" lvl="0" indent="0" algn="ctr" rtl="0">
                        <a:spcBef>
                          <a:spcPts val="0"/>
                        </a:spcBef>
                        <a:spcAft>
                          <a:spcPts val="0"/>
                        </a:spcAft>
                        <a:buNone/>
                      </a:pPr>
                      <a:r>
                        <a:rPr lang="en" sz="1100"/>
                        <a:t>Makeups</a:t>
                      </a:r>
                      <a:endParaRPr sz="1100"/>
                    </a:p>
                  </a:txBody>
                  <a:tcPr marL="63500" marR="63500" marT="63500" marB="63500"/>
                </a:tc>
                <a:tc>
                  <a:txBody>
                    <a:bodyPr/>
                    <a:lstStyle/>
                    <a:p>
                      <a:pPr marL="0" lvl="0" indent="0" algn="ctr" rtl="0">
                        <a:spcBef>
                          <a:spcPts val="0"/>
                        </a:spcBef>
                        <a:spcAft>
                          <a:spcPts val="0"/>
                        </a:spcAft>
                        <a:buNone/>
                      </a:pPr>
                      <a:r>
                        <a:rPr lang="en" sz="1100"/>
                        <a:t>Makeups</a:t>
                      </a:r>
                      <a:endParaRPr sz="1100"/>
                    </a:p>
                  </a:txBody>
                  <a:tcPr marL="63500" marR="63500" marT="63500" marB="63500"/>
                </a:tc>
              </a:tr>
            </a:tbl>
          </a:graphicData>
        </a:graphic>
      </p:graphicFrame>
      <p:sp>
        <p:nvSpPr>
          <p:cNvPr id="184" name="Google Shape;184;p30"/>
          <p:cNvSpPr txBox="1"/>
          <p:nvPr/>
        </p:nvSpPr>
        <p:spPr>
          <a:xfrm>
            <a:off x="304000" y="2014475"/>
            <a:ext cx="5433600" cy="518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a:solidFill>
                  <a:srgbClr val="0000FF"/>
                </a:solidFill>
              </a:rPr>
              <a:t>No Testing during the week of May 6th/ First week of Ramadan</a:t>
            </a:r>
            <a:endParaRPr sz="1200" b="1">
              <a:solidFill>
                <a:srgbClr val="0000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1"/>
          <p:cNvSpPr txBox="1"/>
          <p:nvPr/>
        </p:nvSpPr>
        <p:spPr>
          <a:xfrm>
            <a:off x="2489600" y="277825"/>
            <a:ext cx="3274200" cy="44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FF0000"/>
                </a:solidFill>
              </a:rPr>
              <a:t>Student Practice</a:t>
            </a:r>
            <a:endParaRPr sz="3000" b="1">
              <a:solidFill>
                <a:srgbClr val="FF0000"/>
              </a:solidFill>
            </a:endParaRPr>
          </a:p>
        </p:txBody>
      </p:sp>
      <p:sp>
        <p:nvSpPr>
          <p:cNvPr id="190" name="Google Shape;190;p31"/>
          <p:cNvSpPr txBox="1"/>
          <p:nvPr/>
        </p:nvSpPr>
        <p:spPr>
          <a:xfrm>
            <a:off x="253800" y="4317006"/>
            <a:ext cx="7177200" cy="44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b="1" dirty="0"/>
          </a:p>
          <a:p>
            <a:pPr marL="0" lvl="0" indent="0" algn="l" rtl="0">
              <a:spcBef>
                <a:spcPts val="0"/>
              </a:spcBef>
              <a:spcAft>
                <a:spcPts val="0"/>
              </a:spcAft>
              <a:buNone/>
            </a:pPr>
            <a:endParaRPr sz="1800" b="1" dirty="0"/>
          </a:p>
          <a:p>
            <a:pPr marL="0" lvl="0" indent="0" algn="l" rtl="0">
              <a:spcBef>
                <a:spcPts val="0"/>
              </a:spcBef>
              <a:spcAft>
                <a:spcPts val="0"/>
              </a:spcAft>
              <a:buNone/>
            </a:pPr>
            <a:r>
              <a:rPr lang="en" sz="1800" b="1" u="sng" dirty="0">
                <a:solidFill>
                  <a:schemeClr val="hlink"/>
                </a:solidFill>
                <a:hlinkClick r:id="rId3"/>
              </a:rPr>
              <a:t>https://wbte.drcedirect.com/MI/portals/mi/</a:t>
            </a:r>
            <a:endParaRPr sz="1800" b="1" dirty="0"/>
          </a:p>
          <a:p>
            <a:pPr marL="0" lvl="0" indent="0" algn="l" rtl="0">
              <a:spcBef>
                <a:spcPts val="0"/>
              </a:spcBef>
              <a:spcAft>
                <a:spcPts val="0"/>
              </a:spcAft>
              <a:buNone/>
            </a:pPr>
            <a:endParaRPr sz="1800" b="1" dirty="0"/>
          </a:p>
        </p:txBody>
      </p:sp>
      <p:sp>
        <p:nvSpPr>
          <p:cNvPr id="191" name="Google Shape;191;p31"/>
          <p:cNvSpPr txBox="1"/>
          <p:nvPr/>
        </p:nvSpPr>
        <p:spPr>
          <a:xfrm>
            <a:off x="386250" y="3707938"/>
            <a:ext cx="8106600" cy="34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OTTs only work on Chrome Web Browser</a:t>
            </a:r>
            <a:endParaRPr sz="2400"/>
          </a:p>
        </p:txBody>
      </p:sp>
      <p:sp>
        <p:nvSpPr>
          <p:cNvPr id="192" name="Google Shape;192;p31"/>
          <p:cNvSpPr txBox="1"/>
          <p:nvPr/>
        </p:nvSpPr>
        <p:spPr>
          <a:xfrm>
            <a:off x="386250" y="1117750"/>
            <a:ext cx="5136900" cy="44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274E13"/>
                </a:solidFill>
              </a:rPr>
              <a:t>1.  Mini-Module Videos </a:t>
            </a:r>
            <a:endParaRPr sz="2400" b="1">
              <a:solidFill>
                <a:srgbClr val="274E13"/>
              </a:solidFill>
            </a:endParaRPr>
          </a:p>
        </p:txBody>
      </p:sp>
      <p:sp>
        <p:nvSpPr>
          <p:cNvPr id="193" name="Google Shape;193;p31"/>
          <p:cNvSpPr txBox="1"/>
          <p:nvPr/>
        </p:nvSpPr>
        <p:spPr>
          <a:xfrm>
            <a:off x="386250" y="3161663"/>
            <a:ext cx="5136900" cy="44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274E13"/>
                </a:solidFill>
              </a:rPr>
              <a:t>2.  Online Training Tests</a:t>
            </a:r>
            <a:endParaRPr sz="2400" b="1">
              <a:solidFill>
                <a:srgbClr val="274E13"/>
              </a:solidFill>
            </a:endParaRPr>
          </a:p>
          <a:p>
            <a:pPr marL="0" lvl="0" indent="0" algn="l" rtl="0">
              <a:spcBef>
                <a:spcPts val="0"/>
              </a:spcBef>
              <a:spcAft>
                <a:spcPts val="0"/>
              </a:spcAft>
              <a:buNone/>
            </a:pPr>
            <a:endParaRPr sz="2400" b="1">
              <a:solidFill>
                <a:srgbClr val="274E13"/>
              </a:solidFill>
            </a:endParaRPr>
          </a:p>
        </p:txBody>
      </p:sp>
      <p:sp>
        <p:nvSpPr>
          <p:cNvPr id="194" name="Google Shape;194;p31"/>
          <p:cNvSpPr txBox="1"/>
          <p:nvPr/>
        </p:nvSpPr>
        <p:spPr>
          <a:xfrm>
            <a:off x="312125" y="1689203"/>
            <a:ext cx="8106600" cy="44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Can watch through eDirect</a:t>
            </a:r>
            <a:endParaRPr sz="2400"/>
          </a:p>
        </p:txBody>
      </p:sp>
      <p:sp>
        <p:nvSpPr>
          <p:cNvPr id="195" name="Google Shape;195;p31">
            <a:hlinkClick r:id="rId4" action="ppaction://hlinksldjump"/>
          </p:cNvPr>
          <p:cNvSpPr txBox="1"/>
          <p:nvPr/>
        </p:nvSpPr>
        <p:spPr>
          <a:xfrm>
            <a:off x="253800" y="2346891"/>
            <a:ext cx="8371500" cy="449700"/>
          </a:xfrm>
          <a:prstGeom prst="rect">
            <a:avLst/>
          </a:prstGeom>
          <a:noFill/>
          <a:ln>
            <a:noFill/>
          </a:ln>
        </p:spPr>
        <p:txBody>
          <a:bodyPr spcFirstLastPara="1" wrap="square" lIns="91425" tIns="91425" rIns="91425" bIns="91425" anchor="ctr" anchorCtr="0">
            <a:noAutofit/>
          </a:bodyPr>
          <a:lstStyle/>
          <a:p>
            <a:pPr lvl="0"/>
            <a:r>
              <a:rPr lang="en-US" b="1" u="sng" dirty="0">
                <a:solidFill>
                  <a:schemeClr val="dk1"/>
                </a:solidFill>
                <a:hlinkClick r:id="rId5"/>
              </a:rPr>
              <a:t>https://assets.drcedirect.com/States/MI/Tutorials/Student/20170113/index.html</a:t>
            </a:r>
            <a:endParaRPr lang="en-US" dirty="0"/>
          </a:p>
        </p:txBody>
      </p:sp>
      <p:pic>
        <p:nvPicPr>
          <p:cNvPr id="196" name="Google Shape;196;p31"/>
          <p:cNvPicPr preferRelativeResize="0"/>
          <p:nvPr/>
        </p:nvPicPr>
        <p:blipFill>
          <a:blip r:embed="rId6">
            <a:alphaModFix/>
          </a:blip>
          <a:stretch>
            <a:fillRect/>
          </a:stretch>
        </p:blipFill>
        <p:spPr>
          <a:xfrm rot="1676279">
            <a:off x="6222000" y="473208"/>
            <a:ext cx="1677275" cy="1738775"/>
          </a:xfrm>
          <a:prstGeom prst="rect">
            <a:avLst/>
          </a:prstGeom>
          <a:noFill/>
          <a:ln>
            <a:noFill/>
          </a:ln>
        </p:spPr>
      </p:pic>
      <p:pic>
        <p:nvPicPr>
          <p:cNvPr id="197" name="Google Shape;197;p31"/>
          <p:cNvPicPr preferRelativeResize="0"/>
          <p:nvPr/>
        </p:nvPicPr>
        <p:blipFill>
          <a:blip r:embed="rId7">
            <a:alphaModFix/>
          </a:blip>
          <a:stretch>
            <a:fillRect/>
          </a:stretch>
        </p:blipFill>
        <p:spPr>
          <a:xfrm>
            <a:off x="6397447" y="3284125"/>
            <a:ext cx="2021288" cy="1294775"/>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2"/>
          <p:cNvSpPr txBox="1"/>
          <p:nvPr/>
        </p:nvSpPr>
        <p:spPr>
          <a:xfrm>
            <a:off x="549775" y="293225"/>
            <a:ext cx="8246700" cy="28221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0"/>
              </a:spcAft>
              <a:buNone/>
            </a:pPr>
            <a:r>
              <a:rPr lang="en" sz="1800" b="1">
                <a:solidFill>
                  <a:srgbClr val="FF0000"/>
                </a:solidFill>
              </a:rPr>
              <a:t>ELA Sample Passage-based Writing Prompts</a:t>
            </a:r>
            <a:endParaRPr sz="1800">
              <a:solidFill>
                <a:srgbClr val="FF0000"/>
              </a:solidFill>
            </a:endParaRPr>
          </a:p>
          <a:p>
            <a:pPr marL="0" lvl="0" indent="0" algn="l" rtl="0">
              <a:spcBef>
                <a:spcPts val="0"/>
              </a:spcBef>
              <a:spcAft>
                <a:spcPts val="0"/>
              </a:spcAft>
              <a:buNone/>
            </a:pPr>
            <a:r>
              <a:rPr lang="en" sz="1800" u="sng">
                <a:solidFill>
                  <a:schemeClr val="hlink"/>
                </a:solidFill>
                <a:hlinkClick r:id="rId3"/>
              </a:rPr>
              <a:t>https://www.michigan.gov/mde/0,4615,7-140-22709_70117-455340--,00.html</a:t>
            </a: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lnSpc>
                <a:spcPct val="110000"/>
              </a:lnSpc>
              <a:spcBef>
                <a:spcPts val="0"/>
              </a:spcBef>
              <a:spcAft>
                <a:spcPts val="0"/>
              </a:spcAft>
              <a:buClr>
                <a:schemeClr val="dk1"/>
              </a:buClr>
              <a:buSzPts val="1100"/>
              <a:buFont typeface="Arial"/>
              <a:buNone/>
            </a:pPr>
            <a:r>
              <a:rPr lang="en" sz="1800" b="1">
                <a:solidFill>
                  <a:srgbClr val="FF0000"/>
                </a:solidFill>
              </a:rPr>
              <a:t>ELA Sample Passage-based Writing (PBW) Prompts and Student Essay Scores</a:t>
            </a:r>
            <a:endParaRPr sz="1800" b="1">
              <a:solidFill>
                <a:srgbClr val="FF0000"/>
              </a:solidFill>
            </a:endParaRPr>
          </a:p>
          <a:p>
            <a:pPr marL="0" lvl="0" indent="0" algn="l" rtl="0">
              <a:spcBef>
                <a:spcPts val="0"/>
              </a:spcBef>
              <a:spcAft>
                <a:spcPts val="0"/>
              </a:spcAft>
              <a:buNone/>
            </a:pPr>
            <a:r>
              <a:rPr lang="en" sz="1800" u="sng">
                <a:solidFill>
                  <a:schemeClr val="hlink"/>
                </a:solidFill>
                <a:hlinkClick r:id="rId4"/>
              </a:rPr>
              <a:t>https://www.michigan.gov/mde/0,4615,7-140-22709_70117-456071--,00.html</a:t>
            </a:r>
            <a:endParaRPr sz="1800"/>
          </a:p>
        </p:txBody>
      </p:sp>
      <p:pic>
        <p:nvPicPr>
          <p:cNvPr id="203" name="Google Shape;203;p32"/>
          <p:cNvPicPr preferRelativeResize="0"/>
          <p:nvPr/>
        </p:nvPicPr>
        <p:blipFill>
          <a:blip r:embed="rId5">
            <a:alphaModFix/>
          </a:blip>
          <a:stretch>
            <a:fillRect/>
          </a:stretch>
        </p:blipFill>
        <p:spPr>
          <a:xfrm>
            <a:off x="2412600" y="3206625"/>
            <a:ext cx="3238500" cy="1190625"/>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3"/>
          <p:cNvSpPr txBox="1"/>
          <p:nvPr/>
        </p:nvSpPr>
        <p:spPr>
          <a:xfrm>
            <a:off x="1967000" y="195500"/>
            <a:ext cx="5644500" cy="72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FF0000"/>
                </a:solidFill>
                <a:latin typeface="Source Sans Pro"/>
                <a:ea typeface="Source Sans Pro"/>
                <a:cs typeface="Source Sans Pro"/>
                <a:sym typeface="Source Sans Pro"/>
              </a:rPr>
              <a:t>How can I help my child?</a:t>
            </a:r>
            <a:endParaRPr sz="3600" b="1">
              <a:solidFill>
                <a:srgbClr val="FF0000"/>
              </a:solidFill>
              <a:latin typeface="Source Sans Pro"/>
              <a:ea typeface="Source Sans Pro"/>
              <a:cs typeface="Source Sans Pro"/>
              <a:sym typeface="Source Sans Pro"/>
            </a:endParaRPr>
          </a:p>
          <a:p>
            <a:pPr marL="0" lvl="0" indent="0" algn="l" rtl="0">
              <a:spcBef>
                <a:spcPts val="0"/>
              </a:spcBef>
              <a:spcAft>
                <a:spcPts val="0"/>
              </a:spcAft>
              <a:buNone/>
            </a:pPr>
            <a:endParaRPr sz="3600" b="1">
              <a:latin typeface="Source Sans Pro"/>
              <a:ea typeface="Source Sans Pro"/>
              <a:cs typeface="Source Sans Pro"/>
              <a:sym typeface="Source Sans Pro"/>
            </a:endParaRPr>
          </a:p>
          <a:p>
            <a:pPr marL="0" lvl="0" indent="0" algn="l" rtl="0">
              <a:spcBef>
                <a:spcPts val="0"/>
              </a:spcBef>
              <a:spcAft>
                <a:spcPts val="0"/>
              </a:spcAft>
              <a:buNone/>
            </a:pPr>
            <a:endParaRPr sz="3000" b="1">
              <a:latin typeface="Source Sans Pro"/>
              <a:ea typeface="Source Sans Pro"/>
              <a:cs typeface="Source Sans Pro"/>
              <a:sym typeface="Source Sans Pro"/>
            </a:endParaRPr>
          </a:p>
        </p:txBody>
      </p:sp>
      <p:sp>
        <p:nvSpPr>
          <p:cNvPr id="209" name="Google Shape;209;p33"/>
          <p:cNvSpPr txBox="1"/>
          <p:nvPr/>
        </p:nvSpPr>
        <p:spPr>
          <a:xfrm>
            <a:off x="305425" y="916400"/>
            <a:ext cx="8589000" cy="263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latin typeface="Source Sans Pro"/>
              <a:ea typeface="Source Sans Pro"/>
              <a:cs typeface="Source Sans Pro"/>
              <a:sym typeface="Source Sans Pro"/>
            </a:endParaRPr>
          </a:p>
          <a:p>
            <a:pPr marL="457200" lvl="0" indent="-419100" algn="l" rtl="0">
              <a:spcBef>
                <a:spcPts val="0"/>
              </a:spcBef>
              <a:spcAft>
                <a:spcPts val="0"/>
              </a:spcAft>
              <a:buSzPts val="3000"/>
              <a:buFont typeface="Source Sans Pro"/>
              <a:buChar char="-"/>
            </a:pPr>
            <a:r>
              <a:rPr lang="en" sz="3000" b="1">
                <a:latin typeface="Source Sans Pro"/>
                <a:ea typeface="Source Sans Pro"/>
                <a:cs typeface="Source Sans Pro"/>
                <a:sym typeface="Source Sans Pro"/>
              </a:rPr>
              <a:t>Allow your child  to practice</a:t>
            </a:r>
            <a:endParaRPr sz="3000" b="1">
              <a:latin typeface="Source Sans Pro"/>
              <a:ea typeface="Source Sans Pro"/>
              <a:cs typeface="Source Sans Pro"/>
              <a:sym typeface="Source Sans Pro"/>
            </a:endParaRPr>
          </a:p>
          <a:p>
            <a:pPr marL="457200" lvl="0" indent="-419100" algn="l" rtl="0">
              <a:spcBef>
                <a:spcPts val="0"/>
              </a:spcBef>
              <a:spcAft>
                <a:spcPts val="0"/>
              </a:spcAft>
              <a:buSzPts val="3000"/>
              <a:buFont typeface="Source Sans Pro"/>
              <a:buChar char="-"/>
            </a:pPr>
            <a:r>
              <a:rPr lang="en" sz="3000" b="1">
                <a:latin typeface="Source Sans Pro"/>
                <a:ea typeface="Source Sans Pro"/>
                <a:cs typeface="Source Sans Pro"/>
                <a:sym typeface="Source Sans Pro"/>
              </a:rPr>
              <a:t>Talk about the importance of the test</a:t>
            </a:r>
            <a:endParaRPr sz="3000" b="1">
              <a:latin typeface="Source Sans Pro"/>
              <a:ea typeface="Source Sans Pro"/>
              <a:cs typeface="Source Sans Pro"/>
              <a:sym typeface="Source Sans Pro"/>
            </a:endParaRPr>
          </a:p>
          <a:p>
            <a:pPr marL="457200" lvl="0" indent="-419100" algn="l" rtl="0">
              <a:spcBef>
                <a:spcPts val="0"/>
              </a:spcBef>
              <a:spcAft>
                <a:spcPts val="0"/>
              </a:spcAft>
              <a:buSzPts val="3000"/>
              <a:buFont typeface="Source Sans Pro"/>
              <a:buChar char="-"/>
            </a:pPr>
            <a:r>
              <a:rPr lang="en" sz="3000" b="1">
                <a:latin typeface="Source Sans Pro"/>
                <a:ea typeface="Source Sans Pro"/>
                <a:cs typeface="Source Sans Pro"/>
                <a:sym typeface="Source Sans Pro"/>
              </a:rPr>
              <a:t>Get rest by going to bed on time</a:t>
            </a:r>
            <a:endParaRPr sz="3000" b="1">
              <a:latin typeface="Source Sans Pro"/>
              <a:ea typeface="Source Sans Pro"/>
              <a:cs typeface="Source Sans Pro"/>
              <a:sym typeface="Source Sans Pro"/>
            </a:endParaRPr>
          </a:p>
          <a:p>
            <a:pPr marL="457200" lvl="0" indent="-419100" algn="l" rtl="0">
              <a:spcBef>
                <a:spcPts val="0"/>
              </a:spcBef>
              <a:spcAft>
                <a:spcPts val="0"/>
              </a:spcAft>
              <a:buSzPts val="3000"/>
              <a:buFont typeface="Source Sans Pro"/>
              <a:buChar char="-"/>
            </a:pPr>
            <a:r>
              <a:rPr lang="en" sz="3000" b="1">
                <a:latin typeface="Source Sans Pro"/>
                <a:ea typeface="Source Sans Pro"/>
                <a:cs typeface="Source Sans Pro"/>
                <a:sym typeface="Source Sans Pro"/>
              </a:rPr>
              <a:t>Make sure your child eats a healthy breakfast</a:t>
            </a:r>
            <a:endParaRPr sz="3000" b="1">
              <a:latin typeface="Source Sans Pro"/>
              <a:ea typeface="Source Sans Pro"/>
              <a:cs typeface="Source Sans Pro"/>
              <a:sym typeface="Source Sans Pro"/>
            </a:endParaRPr>
          </a:p>
          <a:p>
            <a:pPr marL="457200" lvl="0" indent="-419100" algn="l" rtl="0">
              <a:spcBef>
                <a:spcPts val="0"/>
              </a:spcBef>
              <a:spcAft>
                <a:spcPts val="0"/>
              </a:spcAft>
              <a:buSzPts val="3000"/>
              <a:buFont typeface="Source Sans Pro"/>
              <a:buChar char="-"/>
            </a:pPr>
            <a:r>
              <a:rPr lang="en" sz="3000" b="1">
                <a:latin typeface="Source Sans Pro"/>
                <a:ea typeface="Source Sans Pro"/>
                <a:cs typeface="Source Sans Pro"/>
                <a:sym typeface="Source Sans Pro"/>
              </a:rPr>
              <a:t>Remain positive and calm</a:t>
            </a:r>
            <a:endParaRPr sz="3000" b="1">
              <a:latin typeface="Source Sans Pro"/>
              <a:ea typeface="Source Sans Pro"/>
              <a:cs typeface="Source Sans Pro"/>
              <a:sym typeface="Source Sans Pro"/>
            </a:endParaRPr>
          </a:p>
          <a:p>
            <a:pPr marL="457200" lvl="0" indent="0" algn="l" rtl="0">
              <a:spcBef>
                <a:spcPts val="0"/>
              </a:spcBef>
              <a:spcAft>
                <a:spcPts val="0"/>
              </a:spcAft>
              <a:buNone/>
            </a:pPr>
            <a:endParaRPr sz="3000" b="1">
              <a:latin typeface="Source Sans Pro"/>
              <a:ea typeface="Source Sans Pro"/>
              <a:cs typeface="Source Sans Pro"/>
              <a:sym typeface="Source Sans Pro"/>
            </a:endParaRPr>
          </a:p>
        </p:txBody>
      </p:sp>
      <p:pic>
        <p:nvPicPr>
          <p:cNvPr id="210" name="Google Shape;210;p33"/>
          <p:cNvPicPr preferRelativeResize="0"/>
          <p:nvPr/>
        </p:nvPicPr>
        <p:blipFill>
          <a:blip r:embed="rId3">
            <a:alphaModFix/>
          </a:blip>
          <a:stretch>
            <a:fillRect/>
          </a:stretch>
        </p:blipFill>
        <p:spPr>
          <a:xfrm>
            <a:off x="7305825" y="3288225"/>
            <a:ext cx="1439825" cy="1439825"/>
          </a:xfrm>
          <a:prstGeom prst="rect">
            <a:avLst/>
          </a:prstGeom>
          <a:noFill/>
          <a:ln>
            <a:noFill/>
          </a:ln>
        </p:spPr>
      </p:pic>
      <p:pic>
        <p:nvPicPr>
          <p:cNvPr id="211" name="Google Shape;211;p33"/>
          <p:cNvPicPr preferRelativeResize="0"/>
          <p:nvPr/>
        </p:nvPicPr>
        <p:blipFill>
          <a:blip r:embed="rId4">
            <a:alphaModFix/>
          </a:blip>
          <a:stretch>
            <a:fillRect/>
          </a:stretch>
        </p:blipFill>
        <p:spPr>
          <a:xfrm>
            <a:off x="7305821" y="711871"/>
            <a:ext cx="1439825" cy="1439825"/>
          </a:xfrm>
          <a:prstGeom prst="rect">
            <a:avLst/>
          </a:prstGeom>
          <a:noFill/>
          <a:ln>
            <a:noFill/>
          </a:ln>
        </p:spPr>
      </p:pic>
      <p:pic>
        <p:nvPicPr>
          <p:cNvPr id="212" name="Google Shape;212;p33"/>
          <p:cNvPicPr preferRelativeResize="0"/>
          <p:nvPr/>
        </p:nvPicPr>
        <p:blipFill>
          <a:blip r:embed="rId5">
            <a:alphaModFix/>
          </a:blip>
          <a:stretch>
            <a:fillRect/>
          </a:stretch>
        </p:blipFill>
        <p:spPr>
          <a:xfrm>
            <a:off x="539700" y="3555199"/>
            <a:ext cx="2247900" cy="1439825"/>
          </a:xfrm>
          <a:prstGeom prst="rect">
            <a:avLst/>
          </a:prstGeom>
          <a:noFill/>
          <a:ln>
            <a:noFill/>
          </a:ln>
        </p:spPr>
      </p:pic>
      <p:pic>
        <p:nvPicPr>
          <p:cNvPr id="213" name="Google Shape;213;p33"/>
          <p:cNvPicPr preferRelativeResize="0"/>
          <p:nvPr/>
        </p:nvPicPr>
        <p:blipFill>
          <a:blip r:embed="rId6">
            <a:alphaModFix/>
          </a:blip>
          <a:stretch>
            <a:fillRect/>
          </a:stretch>
        </p:blipFill>
        <p:spPr>
          <a:xfrm>
            <a:off x="5176475" y="3555200"/>
            <a:ext cx="1660280" cy="1439825"/>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rid">
  <a:themeElements>
    <a:clrScheme name="Custom 1">
      <a:dk1>
        <a:srgbClr val="000000"/>
      </a:dk1>
      <a:lt1>
        <a:srgbClr val="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710</Words>
  <Application>Microsoft Office PowerPoint</Application>
  <PresentationFormat>On-screen Show (16:9)</PresentationFormat>
  <Paragraphs>92</Paragraphs>
  <Slides>10</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Comfortaa</vt:lpstr>
      <vt:lpstr>Source Sans Pro</vt:lpstr>
      <vt:lpstr>Noto Sans Symbols</vt:lpstr>
      <vt:lpstr>Simple Light</vt:lpstr>
      <vt:lpstr>Grid</vt:lpstr>
      <vt:lpstr>3rd &amp; 4th Grade M-Step</vt:lpstr>
      <vt:lpstr>Beginning in April, we will administer the M-STEP to students in Grades 3-5. Like last year, the M-STEP will be given online to nearly all students and will measure current student knowledge of Michigan’s high academic standards in English Language Arts (ELA), mathematics, science, and social studies.  We want your child’s state assessment experience to be as relaxed and stress-free as possible. We are asking that you make sure your child has a good breakfast and enough sleep during this testing period and to remind them to do their best at all times. Remember, testing is a part of learning. State assessment results do not impact student grades. They are designed to provide information on student knowledge and ability in relation to state grade-level content standards that identify what educators and employers believe students need to know and be able to do to be career- and college-ready upon graduation. Schools and district use the results for curriculum planning and school improvement initiatives that benefit all students. The M-STEP web page at www.michigan.gov/mstep includes more helpful information for families. There, you will find Student Testing: What Parents Can Do to Help Prepare; and Michigan’s Education Assessment System, What it is, What it Means and What it Offers </vt:lpstr>
      <vt:lpstr>4th Grade M-Step</vt:lpstr>
      <vt:lpstr>PowerPoint Presentation</vt:lpstr>
      <vt:lpstr>Estimated Time of Testing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3rd &amp; 4th Grade M-Step</dc:title>
  <dc:creator>Chehab, Amal</dc:creator>
  <cp:lastModifiedBy>Windows User</cp:lastModifiedBy>
  <cp:revision>1</cp:revision>
  <dcterms:modified xsi:type="dcterms:W3CDTF">2019-04-23T19:16:35Z</dcterms:modified>
</cp:coreProperties>
</file>