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Permanent Marker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rmanentMarker-regular.fntdata"/><Relationship Id="rId11" Type="http://schemas.openxmlformats.org/officeDocument/2006/relationships/slide" Target="slides/slide7.xml"/><Relationship Id="rId22" Type="http://schemas.openxmlformats.org/officeDocument/2006/relationships/font" Target="fonts/Oswald-bold.fntdata"/><Relationship Id="rId10" Type="http://schemas.openxmlformats.org/officeDocument/2006/relationships/slide" Target="slides/slide6.xml"/><Relationship Id="rId21" Type="http://schemas.openxmlformats.org/officeDocument/2006/relationships/font" Target="fonts/Oswald-regular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3d702cc9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3d702cc9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d3d702cc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d3d702c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78c085c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78c085c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d3d702cc9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d3d702cc9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d3d702cc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d3d702cc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d5e6532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d5e6532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://www.youtube.com/watch?v=2eqa3AV60Xw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s://4ocea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  <a:r>
              <a:rPr b="1" lang="en" sz="72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Save The </a:t>
            </a:r>
            <a:endParaRPr b="1" sz="72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Oceans</a:t>
            </a:r>
            <a:r>
              <a:rPr b="1" lang="en" sz="72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</a:t>
            </a:r>
            <a:r>
              <a:rPr b="1" lang="en" sz="60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</a:t>
            </a:r>
            <a:endParaRPr b="1" sz="6000"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By:</a:t>
            </a:r>
            <a:r>
              <a:rPr lang="en" sz="33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Ecology </a:t>
            </a:r>
            <a:r>
              <a:rPr lang="en" sz="33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club</a:t>
            </a:r>
            <a:endParaRPr sz="33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341750" y="393750"/>
            <a:ext cx="7310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We’re Doing and Why We Are Doing This?</a:t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110450" y="1307850"/>
            <a:ext cx="7653600" cy="3434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Ecology Club is supporting the removal of trash from the oceans through the work of the 4 Oceans  company. By purchasing this bracelet made of 100% recycled items, you will remove of 1 pound of trash from the ocean and coastlines.  What can you do to help?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4699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is our Goal?</a:t>
            </a:r>
            <a:r>
              <a:rPr lang="en" sz="30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052550" y="1447200"/>
            <a:ext cx="70389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Our  goal is to raise 100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dollars per class. Can you help us do it? You can become an activist for the environment.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Every 10 refundable cans or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bottles you return to the store makes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dollar that can be donated towards this cause. That will help us reach our goal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rgbClr val="FFFFF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How Do You Get a Bracelet?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Every 20 dollars 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raised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 will get your class a bracelet. 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The bracelet is made of 100% recycled materials and is adjustable and waterproof.(For both boys and 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girls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.) </a:t>
            </a:r>
            <a:r>
              <a:rPr lang="en" sz="30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4294967295" type="title"/>
          </p:nvPr>
        </p:nvSpPr>
        <p:spPr>
          <a:xfrm>
            <a:off x="1052550" y="2198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Why Should You Help Us?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17"/>
          <p:cNvSpPr txBox="1"/>
          <p:nvPr>
            <p:ph idx="4294967295" type="body"/>
          </p:nvPr>
        </p:nvSpPr>
        <p:spPr>
          <a:xfrm>
            <a:off x="1052550" y="1367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You should help us because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-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You can help remove pollution.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-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You can make the world a better place.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-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You can help the underwater animals.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1297500" y="2244425"/>
            <a:ext cx="25200" cy="267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1123050" y="2077475"/>
            <a:ext cx="374100" cy="3606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123050" y="2497075"/>
            <a:ext cx="374100" cy="3606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123050" y="2916675"/>
            <a:ext cx="374100" cy="3606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125" y="817950"/>
            <a:ext cx="3895725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>
            <p:ph type="title"/>
          </p:nvPr>
        </p:nvSpPr>
        <p:spPr>
          <a:xfrm>
            <a:off x="1095538" y="169525"/>
            <a:ext cx="8796600" cy="12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Thank You for your Support!</a:t>
            </a:r>
            <a:endParaRPr sz="48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898100"/>
            <a:ext cx="1843625" cy="16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4ocean bracelets"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65475"/>
            <a:ext cx="4408726" cy="23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4ocean bracelet" id="172" name="Google Shape;17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4900" y="2765475"/>
            <a:ext cx="4021300" cy="23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275" y="817950"/>
            <a:ext cx="1763725" cy="16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nown for its beauty, Indonesia attracts tourists from around the world. However, it is also the world's second largest culprit of marine pollution." id="178" name="Google Shape;178;p19" title="4Ocean Global Efforts | Bali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7350" y="793637"/>
            <a:ext cx="5758800" cy="35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7086150" y="1334275"/>
            <a:ext cx="1861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hlinkClick r:id="rId6"/>
              </a:rPr>
              <a:t>https://4ocean.com/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