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>
        <p:scale>
          <a:sx n="76" d="100"/>
          <a:sy n="76" d="100"/>
        </p:scale>
        <p:origin x="294" y="6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4B57-E9A5-453B-85CF-5535F38095BC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73C3-8802-4627-ACA2-B8D445014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8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4B57-E9A5-453B-85CF-5535F38095BC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73C3-8802-4627-ACA2-B8D445014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9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4B57-E9A5-453B-85CF-5535F38095BC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73C3-8802-4627-ACA2-B8D445014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55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4B57-E9A5-453B-85CF-5535F38095BC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73C3-8802-4627-ACA2-B8D445014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224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4B57-E9A5-453B-85CF-5535F38095BC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73C3-8802-4627-ACA2-B8D445014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4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4B57-E9A5-453B-85CF-5535F38095BC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73C3-8802-4627-ACA2-B8D445014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26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4B57-E9A5-453B-85CF-5535F38095BC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73C3-8802-4627-ACA2-B8D445014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7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4B57-E9A5-453B-85CF-5535F38095BC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73C3-8802-4627-ACA2-B8D445014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91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4B57-E9A5-453B-85CF-5535F38095BC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73C3-8802-4627-ACA2-B8D445014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88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4B57-E9A5-453B-85CF-5535F38095BC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73C3-8802-4627-ACA2-B8D445014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55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4B57-E9A5-453B-85CF-5535F38095BC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73C3-8802-4627-ACA2-B8D445014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13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54B57-E9A5-453B-85CF-5535F38095BC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473C3-8802-4627-ACA2-B8D445014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4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s.clipartpanda.com/michigan-clipart-9c48KzdcE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143000"/>
            <a:ext cx="8610600" cy="207645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</a:rPr>
              <a:t>Oakman Elementary </a:t>
            </a:r>
            <a:br>
              <a:rPr lang="en-US" sz="5400" b="1" dirty="0" smtClean="0">
                <a:solidFill>
                  <a:srgbClr val="C00000"/>
                </a:solidFill>
              </a:rPr>
            </a:br>
            <a:r>
              <a:rPr lang="en-US" sz="5400" b="1" dirty="0" smtClean="0">
                <a:solidFill>
                  <a:srgbClr val="C00000"/>
                </a:solidFill>
              </a:rPr>
              <a:t>First Grade</a:t>
            </a:r>
            <a:br>
              <a:rPr lang="en-US" sz="5400" b="1" dirty="0" smtClean="0">
                <a:solidFill>
                  <a:srgbClr val="C00000"/>
                </a:solidFill>
              </a:rPr>
            </a:br>
            <a:r>
              <a:rPr lang="en-US" sz="5400" b="1" dirty="0" smtClean="0">
                <a:solidFill>
                  <a:srgbClr val="C00000"/>
                </a:solidFill>
              </a:rPr>
              <a:t>Presents: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886200"/>
            <a:ext cx="8763000" cy="17526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Seven Steps to Being the Best State Superintendent for Michigan!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180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Step 1: Be honest and courteous.</a:t>
            </a:r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27784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Step 2: Respect yourself </a:t>
            </a:r>
            <a:br>
              <a:rPr lang="en-US" b="1" dirty="0" smtClean="0">
                <a:latin typeface="Comic Sans MS" panose="030F0702030302020204" pitchFamily="66" charset="0"/>
              </a:rPr>
            </a:b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latin typeface="Comic Sans MS" panose="030F0702030302020204" pitchFamily="66" charset="0"/>
              </a:rPr>
              <a:t>   and others.</a:t>
            </a:r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1"/>
            <a:ext cx="6019800" cy="4267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15194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mic Sans MS" panose="030F0702030302020204" pitchFamily="66" charset="0"/>
              </a:rPr>
              <a:t>Step 3: Be Responsible.</a:t>
            </a:r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019800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499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Step 4: Have integrity and make the right choices</a:t>
            </a:r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abdulla\Downloads\IMG_0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6322512" cy="4064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469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Step 5: Value Diversity </a:t>
            </a:r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620000" cy="4648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867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mic Sans MS" panose="030F0702030302020204" pitchFamily="66" charset="0"/>
              </a:rPr>
              <a:t>Step 6:  Be a peacemaker</a:t>
            </a:r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abdulla\Downloads\IMG_0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7391400" cy="38757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39344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981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Step 7: But most of all…just keep being you!</a:t>
            </a:r>
            <a:br>
              <a:rPr lang="en-US" b="1" dirty="0" smtClean="0">
                <a:latin typeface="Comic Sans MS" panose="030F0702030302020204" pitchFamily="66" charset="0"/>
              </a:rPr>
            </a:br>
            <a:r>
              <a:rPr lang="en-US" b="1" dirty="0" smtClean="0">
                <a:latin typeface="Comic Sans MS" panose="030F0702030302020204" pitchFamily="66" charset="0"/>
              </a:rPr>
              <a:t>Congratulations Mr. </a:t>
            </a:r>
            <a:r>
              <a:rPr lang="en-US" b="1" dirty="0" err="1" smtClean="0">
                <a:latin typeface="Comic Sans MS" panose="030F0702030302020204" pitchFamily="66" charset="0"/>
              </a:rPr>
              <a:t>Whiston</a:t>
            </a:r>
            <a:r>
              <a:rPr lang="en-US" b="1" dirty="0" smtClean="0">
                <a:latin typeface="Comic Sans MS" panose="030F0702030302020204" pitchFamily="66" charset="0"/>
              </a:rPr>
              <a:t>!</a:t>
            </a:r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743200"/>
            <a:ext cx="2581275" cy="36186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029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1442</TotalTime>
  <Words>64</Words>
  <Application>Microsoft Office PowerPoint</Application>
  <PresentationFormat>On-screen Show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Oakman Elementary  First Grade Presents:</vt:lpstr>
      <vt:lpstr>Step 1: Be honest and courteous.</vt:lpstr>
      <vt:lpstr>Step 2: Respect yourself      and others.</vt:lpstr>
      <vt:lpstr>Step 3: Be Responsible.</vt:lpstr>
      <vt:lpstr>Step 4: Have integrity and make the right choices</vt:lpstr>
      <vt:lpstr>Step 5: Value Diversity </vt:lpstr>
      <vt:lpstr>Step 6:  Be a peacemaker</vt:lpstr>
      <vt:lpstr>Step 7: But most of all…just keep being you! Congratulations Mr. Whiston!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Oakman Elementary First Grade Presents:</dc:title>
  <dc:creator>Windows User</dc:creator>
  <cp:lastModifiedBy>Windows User</cp:lastModifiedBy>
  <cp:revision>8</cp:revision>
  <cp:lastPrinted>2015-03-26T22:17:04Z</cp:lastPrinted>
  <dcterms:created xsi:type="dcterms:W3CDTF">2015-03-25T01:26:10Z</dcterms:created>
  <dcterms:modified xsi:type="dcterms:W3CDTF">2015-03-27T19:15:33Z</dcterms:modified>
</cp:coreProperties>
</file>