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16"/>
  </p:notesMasterIdLst>
  <p:sldIdLst>
    <p:sldId id="256" r:id="rId2"/>
    <p:sldId id="261" r:id="rId3"/>
    <p:sldId id="260" r:id="rId4"/>
    <p:sldId id="269" r:id="rId5"/>
    <p:sldId id="262" r:id="rId6"/>
    <p:sldId id="267" r:id="rId7"/>
    <p:sldId id="271" r:id="rId8"/>
    <p:sldId id="259" r:id="rId9"/>
    <p:sldId id="257" r:id="rId10"/>
    <p:sldId id="265" r:id="rId11"/>
    <p:sldId id="263" r:id="rId12"/>
    <p:sldId id="266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3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F2FA8E-EE2E-4B78-AE75-5681F37D0280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5A6785-10E4-47E0-A0B0-825497E94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986B56-0F91-4CE5-9C4D-59122AC62F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There is a  link to the full CAFÉ menu with parent pipelines for all strategies.  You need the password (from Jeannine) to log in though. 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E476F-7031-4447-888F-03F9CA48C6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5370-B9CB-467F-86FD-A0BBA0C1DD28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4A2E4C97-C5A0-4D74-B020-19D4A9083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9A17-BEB7-4222-9673-DA093511C111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9CE8-FC07-4791-9917-B3BC3216D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A1EC-9CFE-494D-A7E0-193643D43BD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6F0C-D6EC-4823-B5A4-D13658BD6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0D1F-BB60-4A7B-B2A7-D873A5ED26E3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B7EDB-746F-4443-AC83-F6F09745C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E2105-514A-4F47-8905-9FA00C798C8E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A4C43E-3934-49A6-BA60-9A2FC2690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EEB0-B77A-4EED-980F-38E987956E78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300D4-B104-4AEE-B373-E10738A0A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5C6A-329F-42B0-8B9B-5D2525C7B55B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89FC-A3F1-4132-B4A3-9135E3D75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289C-9515-43F7-B3ED-F11F436B9AE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DBCC2-3060-4080-9633-D9FF5C139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E0BC-CA6D-48A5-B613-E6DE0B5C6EF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7E4A-ACD7-4754-97CB-5DB30A2B6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8C3A-A064-4A77-BD20-1F9DA696409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CBBF-D45A-4953-B342-1CB740DC2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EC49-91AC-4CC8-BEE9-9893FE3FE90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1D5A-6336-4E72-8009-CD35D495C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51F8DD3-B3FF-4B90-B1D1-07C3C006F22D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4A12A9-AAFD-41A1-B354-986A21D0A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15" r:id="rId2"/>
    <p:sldLayoutId id="2147484321" r:id="rId3"/>
    <p:sldLayoutId id="2147484316" r:id="rId4"/>
    <p:sldLayoutId id="2147484317" r:id="rId5"/>
    <p:sldLayoutId id="2147484318" r:id="rId6"/>
    <p:sldLayoutId id="2147484322" r:id="rId7"/>
    <p:sldLayoutId id="2147484323" r:id="rId8"/>
    <p:sldLayoutId id="2147484324" r:id="rId9"/>
    <p:sldLayoutId id="2147484319" r:id="rId10"/>
    <p:sldLayoutId id="21474843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wmf"/><Relationship Id="rId4" Type="http://schemas.openxmlformats.org/officeDocument/2006/relationships/hyperlink" Target="http://www.thedailycafe.com/public/913.cf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86868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8000" dirty="0" smtClean="0"/>
              <a:t>Parent Meeting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533400"/>
          </a:xfrm>
        </p:spPr>
        <p:txBody>
          <a:bodyPr/>
          <a:lstStyle/>
          <a:p>
            <a:pPr eaLnBrk="1" hangingPunct="1"/>
            <a:r>
              <a:rPr lang="en-US" sz="2800" b="1" smtClean="0"/>
              <a:t>Reading Strategies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14500" y="533400"/>
            <a:ext cx="5829300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Let’s Try It…</a:t>
            </a:r>
          </a:p>
        </p:txBody>
      </p:sp>
      <p:pic>
        <p:nvPicPr>
          <p:cNvPr id="25604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"/>
          <p:cNvSpPr txBox="1">
            <a:spLocks noChangeArrowheads="1"/>
          </p:cNvSpPr>
          <p:nvPr/>
        </p:nvSpPr>
        <p:spPr bwMode="auto">
          <a:xfrm>
            <a:off x="588963" y="1676400"/>
            <a:ext cx="784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600">
                <a:latin typeface="Century Gothic" pitchFamily="34" charset="0"/>
              </a:rPr>
              <a:t>Cross checking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600">
                <a:latin typeface="Century Gothic" pitchFamily="34" charset="0"/>
              </a:rPr>
              <a:t>DOES IT LOOK RIGHT, SOUND RIGHT, MAKE SENSE!</a:t>
            </a:r>
          </a:p>
        </p:txBody>
      </p:sp>
      <p:pic>
        <p:nvPicPr>
          <p:cNvPr id="2050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758940" y="3734796"/>
            <a:ext cx="2385060" cy="308856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/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Café Strategy-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Let’s Try It…</a:t>
            </a:r>
          </a:p>
        </p:txBody>
      </p:sp>
      <p:pic>
        <p:nvPicPr>
          <p:cNvPr id="27652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did you learn?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entury Gothic" pitchFamily="34" charset="0"/>
              </a:rPr>
              <a:t>Discuss the 3 strategies you learned today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/>
              <a:t>Why</a:t>
            </a:r>
            <a:r>
              <a:rPr lang="en-US" dirty="0" smtClean="0"/>
              <a:t> are we here today?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</a:rPr>
              <a:t>1 Classroom Procedures (Content Objective)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2 Strategies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3 Bookmark</a:t>
            </a:r>
          </a:p>
          <a:p>
            <a:pPr eaLnBrk="1" hangingPunct="1"/>
            <a:endParaRPr lang="en-US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775" y="4953000"/>
            <a:ext cx="2273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Expectations…</a:t>
            </a:r>
            <a:endParaRPr lang="en-US" dirty="0"/>
          </a:p>
        </p:txBody>
      </p:sp>
      <p:sp>
        <p:nvSpPr>
          <p:cNvPr id="1638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6475"/>
          </a:xfrm>
        </p:spPr>
        <p:txBody>
          <a:bodyPr/>
          <a:lstStyle/>
          <a:p>
            <a:pPr eaLnBrk="1" hangingPunct="1"/>
            <a:r>
              <a:rPr lang="en-US" smtClean="0"/>
              <a:t>For Students</a:t>
            </a:r>
          </a:p>
          <a:p>
            <a:pPr eaLnBrk="1" hangingPunct="1"/>
            <a:r>
              <a:rPr lang="en-US" smtClean="0"/>
              <a:t>For Parents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87525"/>
            <a:ext cx="3733800" cy="4338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Students will: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>
                <a:latin typeface="Century Gothic" pitchFamily="34" charset="0"/>
              </a:rPr>
              <a:t>Explain the objective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>
                <a:latin typeface="Century Gothic" pitchFamily="34" charset="0"/>
              </a:rPr>
              <a:t>Model the strategy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>
                <a:latin typeface="Century Gothic" pitchFamily="34" charset="0"/>
              </a:rPr>
              <a:t>Answer questions on bookmarks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1773238"/>
            <a:ext cx="3733800" cy="4802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Parents will: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    </a:t>
            </a:r>
            <a:r>
              <a:rPr lang="en-US" sz="3600" dirty="0">
                <a:latin typeface="Century Gothic" pitchFamily="34" charset="0"/>
              </a:rPr>
              <a:t>Listen to objective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Century Gothic" pitchFamily="34" charset="0"/>
              </a:rPr>
              <a:t>Join in the strategy with their child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Century Gothic" pitchFamily="34" charset="0"/>
              </a:rPr>
              <a:t>Ask questions on the bookmarks</a:t>
            </a:r>
          </a:p>
        </p:txBody>
      </p:sp>
      <p:pic>
        <p:nvPicPr>
          <p:cNvPr id="16389" name="Picture 2" descr="C:\Users\abdulla\AppData\Local\Microsoft\Windows\Temporary Internet Files\Content.IE5\CGST8NYB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5334000"/>
            <a:ext cx="17684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" descr="C:\Users\abdulla\AppData\Local\Microsoft\Windows\Temporary Internet Files\Content.IE5\CGST8NYB\MC90005658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51400"/>
            <a:ext cx="1508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Content Objective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entury Gothic" pitchFamily="34" charset="0"/>
              </a:rPr>
              <a:t>I can demonstrate evaluation of asking and answering questions to demonstrate understanding of text by </a:t>
            </a:r>
            <a:r>
              <a:rPr lang="en-US" sz="3600" smtClean="0">
                <a:solidFill>
                  <a:srgbClr val="FF0000"/>
                </a:solidFill>
                <a:latin typeface="Century Gothic" pitchFamily="34" charset="0"/>
              </a:rPr>
              <a:t>describing where the answers are in the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/>
          <p:cNvSpPr txBox="1">
            <a:spLocks noChangeArrowheads="1"/>
          </p:cNvSpPr>
          <p:nvPr/>
        </p:nvSpPr>
        <p:spPr bwMode="auto">
          <a:xfrm>
            <a:off x="103188" y="1617663"/>
            <a:ext cx="7848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600">
                <a:latin typeface="Century Gothic" pitchFamily="34" charset="0"/>
              </a:rPr>
              <a:t>Ask and answer questions throughout the reading process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600">
                <a:latin typeface="Century Gothic" pitchFamily="34" charset="0"/>
              </a:rPr>
              <a:t>Bookmark review</a:t>
            </a:r>
          </a:p>
        </p:txBody>
      </p:sp>
      <p:pic>
        <p:nvPicPr>
          <p:cNvPr id="2050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758940" y="3734796"/>
            <a:ext cx="2385060" cy="308856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/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Café Strategy-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Let’s Try It…</a:t>
            </a:r>
          </a:p>
        </p:txBody>
      </p:sp>
      <p:pic>
        <p:nvPicPr>
          <p:cNvPr id="20484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17693" y="381000"/>
            <a:ext cx="5221749" cy="106680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Let’s Try It… NON FICTION</a:t>
            </a:r>
          </a:p>
        </p:txBody>
      </p:sp>
      <p:pic>
        <p:nvPicPr>
          <p:cNvPr id="21507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Strategies…</a:t>
            </a:r>
            <a:endParaRPr lang="en-US" dirty="0"/>
          </a:p>
        </p:txBody>
      </p:sp>
      <p:pic>
        <p:nvPicPr>
          <p:cNvPr id="3" name="Picture 2" descr="Parent Pipeline - Google Chrom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21364" t="13272" r="22576" b="5954"/>
          <a:stretch/>
        </p:blipFill>
        <p:spPr>
          <a:xfrm>
            <a:off x="2133600" y="1764085"/>
            <a:ext cx="5126182" cy="39762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535238" y="5953125"/>
            <a:ext cx="472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hlinkClick r:id="rId4"/>
              </a:rPr>
              <a:t>http://www.thedailycafe.com/public/913.cfm</a:t>
            </a:r>
            <a:endParaRPr lang="en-US">
              <a:latin typeface="Calibri" pitchFamily="34" charset="0"/>
            </a:endParaRPr>
          </a:p>
        </p:txBody>
      </p:sp>
      <p:pic>
        <p:nvPicPr>
          <p:cNvPr id="22532" name="Picture 2" descr="C:\Users\abdulla\AppData\Local\Microsoft\Windows\Temporary Internet Files\Content.IE5\SW6YFKEK\MC90043799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595341">
            <a:off x="287338" y="5108575"/>
            <a:ext cx="1385887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Café Strategy- Do the words &amp; pictures match? </a:t>
            </a:r>
            <a:endParaRPr lang="en-US" sz="3200" dirty="0"/>
          </a:p>
        </p:txBody>
      </p:sp>
      <p:pic>
        <p:nvPicPr>
          <p:cNvPr id="24578" name="Picture 4" descr="cafe strategies-Accuracy-translated.doc [Read-Only] [Compatibility Mode] - Microsoft Word"/>
          <p:cNvPicPr>
            <a:picLocks noChangeAspect="1"/>
          </p:cNvPicPr>
          <p:nvPr/>
        </p:nvPicPr>
        <p:blipFill>
          <a:blip r:embed="rId2"/>
          <a:srcRect l="18788" t="20308" r="20000" b="18832"/>
          <a:stretch>
            <a:fillRect/>
          </a:stretch>
        </p:blipFill>
        <p:spPr bwMode="auto">
          <a:xfrm>
            <a:off x="381000" y="1579563"/>
            <a:ext cx="838200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354013" y="5521325"/>
            <a:ext cx="74945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1</a:t>
            </a: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2</a:t>
            </a: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3</a:t>
            </a:r>
          </a:p>
          <a:p>
            <a:pPr marL="285750" indent="-285750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pic>
        <p:nvPicPr>
          <p:cNvPr id="9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696200" y="4839338"/>
            <a:ext cx="1447800" cy="187484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654</TotalTime>
  <Words>126</Words>
  <Application>Microsoft Office PowerPoint</Application>
  <PresentationFormat>On-screen Show (4:3)</PresentationFormat>
  <Paragraphs>27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Arial</vt:lpstr>
      <vt:lpstr>Cambria</vt:lpstr>
      <vt:lpstr>Calibri</vt:lpstr>
      <vt:lpstr>Wingdings</vt:lpstr>
      <vt:lpstr>Courier New</vt:lpstr>
      <vt:lpstr>Century Gothic</vt:lpstr>
      <vt:lpstr>Comic Sans MS</vt:lpstr>
      <vt:lpstr>Decatur</vt:lpstr>
      <vt:lpstr>Decatur</vt:lpstr>
      <vt:lpstr>Decatur</vt:lpstr>
      <vt:lpstr>Decatur</vt:lpstr>
      <vt:lpstr>Decatur</vt:lpstr>
      <vt:lpstr>Decatur</vt:lpstr>
      <vt:lpstr>Decatur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Dearborn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dpstech</dc:creator>
  <cp:lastModifiedBy>DPS</cp:lastModifiedBy>
  <cp:revision>22</cp:revision>
  <dcterms:created xsi:type="dcterms:W3CDTF">2013-12-02T02:45:15Z</dcterms:created>
  <dcterms:modified xsi:type="dcterms:W3CDTF">2013-12-06T13:51:34Z</dcterms:modified>
</cp:coreProperties>
</file>