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Open Sans" panose="020B0604020202020204" charset="0"/>
      <p:regular r:id="rId16"/>
      <p:bold r:id="rId17"/>
      <p:italic r:id="rId18"/>
      <p:boldItalic r:id="rId19"/>
    </p:embeddedFon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PT Sans Narrow" panose="020B060402020202020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58028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488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2986e888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2986e888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8837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2986e8885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2986e8885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3563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2986e8885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2986e8885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9683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2986e8885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2986e8885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8270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2986e88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2986e88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352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2986e888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2986e888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0586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2986e8885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2986e8885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0767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2986e8885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2986e8885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097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2986e888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2986e888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363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2986e888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2986e888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079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2986e888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2986e888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6572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2986e888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2986e888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853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nmwN5g49fMs0OvKHrOYrmEKoBMKSoxZT/vie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lunchcardnumber@dearbornschools.or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arbornschools.org/backtoschoo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571500" y="1751775"/>
            <a:ext cx="80130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/>
              <a:t>Nowlin Elementary 2020 - 2021 </a:t>
            </a:r>
            <a:endParaRPr sz="5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/>
              <a:t>Student/Parent Orientation</a:t>
            </a:r>
            <a:endParaRPr sz="530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August 31-September 3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Digital communication tools	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Schoology</a:t>
            </a:r>
            <a:r>
              <a:rPr lang="en">
                <a:solidFill>
                  <a:srgbClr val="000000"/>
                </a:solidFill>
              </a:rPr>
              <a:t> - the new district method of providing online learning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Zoom</a:t>
            </a:r>
            <a:r>
              <a:rPr lang="en">
                <a:solidFill>
                  <a:srgbClr val="000000"/>
                </a:solidFill>
              </a:rPr>
              <a:t> - teachers will use Zoom for live lessons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Teacher email</a:t>
            </a:r>
            <a:r>
              <a:rPr lang="en">
                <a:solidFill>
                  <a:srgbClr val="000000"/>
                </a:solidFill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Schoology Login information</a:t>
            </a:r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Here is a video explaining how students login:  </a:t>
            </a:r>
            <a:r>
              <a:rPr lang="en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Student Login Vide</a:t>
            </a:r>
            <a:r>
              <a:rPr lang="en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o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Students sign in with their StudentNumber</a:t>
            </a:r>
            <a:r>
              <a:rPr lang="en" u="sng">
                <a:solidFill>
                  <a:srgbClr val="0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@dearbornschools.org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Password is usually their birthday (mmddyyyy) format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Parents will also be able to login to Schoology to keep informed about their student’s progress.  This information will be available soon.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Labs	</a:t>
            </a:r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Small groups that will offer additional in-person assistance to students for an academic and/or social-emotional focus.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Learning labs are intended to support and supplement online learning.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By invitation only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Parents will provide </a:t>
            </a:r>
            <a:r>
              <a:rPr lang="en" b="1">
                <a:solidFill>
                  <a:srgbClr val="000000"/>
                </a:solidFill>
              </a:rPr>
              <a:t>timely</a:t>
            </a:r>
            <a:r>
              <a:rPr lang="en">
                <a:solidFill>
                  <a:srgbClr val="000000"/>
                </a:solidFill>
              </a:rPr>
              <a:t> drop off and pick up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If child is not picked up on time they will not be invited back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Labs Continued	</a:t>
            </a:r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Learning Labs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Will follow social distancing guidelines (6 feet apart)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Students need to bring and wear a mask.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Students will bring all necessary materials.</a:t>
            </a:r>
            <a:endParaRPr>
              <a:solidFill>
                <a:srgbClr val="000000"/>
              </a:solidFill>
            </a:endParaRPr>
          </a:p>
          <a:p>
            <a:pPr marL="13716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Virtual Learning	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Your child will be participating in virtual learning at Nowlin Elementary</a:t>
            </a:r>
            <a:endParaRPr>
              <a:solidFill>
                <a:srgbClr val="000000"/>
              </a:solidFill>
            </a:endParaRPr>
          </a:p>
          <a:p>
            <a:pPr marL="9144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August 31-Oct 1.</a:t>
            </a:r>
            <a:endParaRPr>
              <a:solidFill>
                <a:srgbClr val="000000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At this time the district will reassess with direction from the State of Michigan.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does this mean?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Lessons taught by a Nowlin teacher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Live lessons and assignments provided by Nowlin teachers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Dearborn Public Schools Reopening Plan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Daily Schedule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52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8:55-10:25 - </a:t>
            </a:r>
            <a:r>
              <a:rPr lang="en" sz="22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Language Arts (Science &amp; Social Studies)</a:t>
            </a:r>
            <a:endParaRPr sz="22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10:30-11:45 - </a:t>
            </a:r>
            <a:r>
              <a:rPr lang="en" sz="22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Math</a:t>
            </a:r>
            <a:endParaRPr sz="22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11:45-12:25 - </a:t>
            </a:r>
            <a:r>
              <a:rPr lang="en" sz="22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Lunch</a:t>
            </a:r>
            <a:endParaRPr sz="22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12:25-1:00pm - </a:t>
            </a:r>
            <a:r>
              <a:rPr lang="en" sz="22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Monday &amp; Wednesday-Writing</a:t>
            </a:r>
            <a:endParaRPr sz="22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			 </a:t>
            </a:r>
            <a:r>
              <a:rPr lang="en" sz="19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"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2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Tuesday, Thursday, &amp; Friday-TBA</a:t>
            </a:r>
            <a:endParaRPr sz="22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1:00-2:00 - </a:t>
            </a:r>
            <a:r>
              <a:rPr lang="en" sz="21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Specials</a:t>
            </a:r>
            <a:endParaRPr sz="2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2:00-3:50 </a:t>
            </a:r>
            <a:r>
              <a:rPr lang="en" sz="22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LEARNING LABS / Small group instruction</a:t>
            </a:r>
            <a:endParaRPr sz="22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Morning learning (8:55 to 11:45) 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Families</a:t>
            </a:r>
            <a:r>
              <a:rPr lang="en">
                <a:solidFill>
                  <a:srgbClr val="000000"/>
                </a:solidFill>
              </a:rPr>
              <a:t> will </a:t>
            </a:r>
            <a:r>
              <a:rPr lang="en" b="1" u="sng">
                <a:solidFill>
                  <a:srgbClr val="000000"/>
                </a:solidFill>
              </a:rPr>
              <a:t>not</a:t>
            </a:r>
            <a:r>
              <a:rPr lang="en">
                <a:solidFill>
                  <a:srgbClr val="000000"/>
                </a:solidFill>
              </a:rPr>
              <a:t> be working online the entire school day.  Teachers will post more detailed schedules for students on Schoology once class begins.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In broad terms, elementary students will spend the time before lunch (8:55 to 11:45) working on reading and math with their teacher.  This will include a mix of lessons from the teacher, small group work with the teacher, and independent work at home.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Afternoon Learning (12:25 to 3:50)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66025" y="145940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>
                <a:solidFill>
                  <a:srgbClr val="000000"/>
                </a:solidFill>
              </a:rPr>
              <a:t>The afternoons will vary by day.  The last part of the day (1:55 to 3:50) will be used for asynchronous work for most students to work on learning tasks while teachers reach out for more one-on-one or small groups with students for interventions and monitoring.  This is also the time where some students will be </a:t>
            </a:r>
            <a:r>
              <a:rPr lang="en" b="1">
                <a:solidFill>
                  <a:srgbClr val="000000"/>
                </a:solidFill>
              </a:rPr>
              <a:t>invited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 b="1">
                <a:solidFill>
                  <a:srgbClr val="000000"/>
                </a:solidFill>
              </a:rPr>
              <a:t>by the teacher</a:t>
            </a:r>
            <a:r>
              <a:rPr lang="en">
                <a:solidFill>
                  <a:srgbClr val="000000"/>
                </a:solidFill>
              </a:rPr>
              <a:t> to come to their school in person to participate in learning labs (starting September 21st).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Supplies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You are being provided with: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Benchmark Unit One Student Book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Login information for Raz Kids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Login information for Zearn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Folder with information pertaining to online learning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Expectations	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20095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Students are expected to log on everyday at 8:55am for attendance and their first live lesson of the day.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Students will be expected to be available during the school day for live lessons as well as small group virtual lessons.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Students are expected to participate during the lessons.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Students are expected to be respectful of teacher and other students during lessons.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Students are expected to be prepared with materials as directed by teacher.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Students are expected to communicate with the teacher if they have any problems with technology, lessons or homework.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Expectations	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Parents are expected to make sure their child(ren) are available for virtual school each day.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Parents are expected to encourage students to participate during lessons respectfully.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Parents are encouraged to provide their child(ren) a quiet spot for the live lessons as well as a quiet spot to complete any assignments.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Parents are encouraged to contact the teacher with any problems or concerns.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Teachers will be available during the normal school day.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Teacher will be available for appointments during the normal school day.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 Expectations	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Teachers will be available during the school day.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	8:55 - 3:50 (during virtual school)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	See schedule in previous slides for breakdown of student learning day.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Teachers will provide live lessons during the day.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Teachers will also provide digital assignments.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Microsoft Office PowerPoint</Application>
  <PresentationFormat>On-screen Show (16:9)</PresentationFormat>
  <Paragraphs>73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Open Sans</vt:lpstr>
      <vt:lpstr>Calibri</vt:lpstr>
      <vt:lpstr>Arial</vt:lpstr>
      <vt:lpstr>PT Sans Narrow</vt:lpstr>
      <vt:lpstr>Tropic</vt:lpstr>
      <vt:lpstr>Nowlin Elementary 2020 - 2021  Student/Parent Orientation</vt:lpstr>
      <vt:lpstr>Virtual Learning </vt:lpstr>
      <vt:lpstr>Daily Schedule</vt:lpstr>
      <vt:lpstr>Morning learning (8:55 to 11:45) </vt:lpstr>
      <vt:lpstr>Afternoon Learning (12:25 to 3:50)</vt:lpstr>
      <vt:lpstr>Supplies</vt:lpstr>
      <vt:lpstr>Student Expectations </vt:lpstr>
      <vt:lpstr>Parent Expectations </vt:lpstr>
      <vt:lpstr>Teacher Expectations </vt:lpstr>
      <vt:lpstr>Digital communication tools </vt:lpstr>
      <vt:lpstr>Schoology Login information</vt:lpstr>
      <vt:lpstr>Learning Labs </vt:lpstr>
      <vt:lpstr>Learning Labs Continued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Nowlin Elementary 2020 - 2021  Student/Parent Orientation</dc:title>
  <dc:creator>Tynan, Joshua J</dc:creator>
  <cp:lastModifiedBy>Tynan, Joshua J</cp:lastModifiedBy>
  <cp:revision>1</cp:revision>
  <dcterms:modified xsi:type="dcterms:W3CDTF">2020-09-01T14:42:35Z</dcterms:modified>
</cp:coreProperties>
</file>