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embeddedFontLst>
    <p:embeddedFont>
      <p:font typeface="Architects Daughter" panose="020B0604020202020204" charset="0"/>
      <p:regular r:id="rId5"/>
    </p:embeddedFont>
    <p:embeddedFont>
      <p:font typeface="Roboto Slab" panose="020B0604020202020204" charset="0"/>
      <p:regular r:id="rId6"/>
      <p:bold r:id="rId7"/>
    </p:embeddedFont>
    <p:embeddedFont>
      <p:font typeface="Roboto" panose="020B060402020202020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5" d="100"/>
          <a:sy n="135" d="100"/>
        </p:scale>
        <p:origin x="126" y="2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ableStyles" Target="tableStyles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4688095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c6f75fceb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c6f75fceb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30595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80e4b8449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80e4b8449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816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262075" y="0"/>
            <a:ext cx="7486500" cy="1144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We’re having our next Parent Education Meeting and you are invited!</a:t>
            </a:r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body" idx="1"/>
          </p:nvPr>
        </p:nvSpPr>
        <p:spPr>
          <a:xfrm>
            <a:off x="387900" y="1390800"/>
            <a:ext cx="4772100" cy="3415200"/>
          </a:xfrm>
          <a:prstGeom prst="rect">
            <a:avLst/>
          </a:prstGeom>
          <a:solidFill>
            <a:srgbClr val="666666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EFEFE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Transform your child’s behavior at home and at school. We will be training you in the best strategies for how to question, support and guide your child through a life of success. This will be Part 1 of a two part, in-depth parent workshop. </a:t>
            </a:r>
            <a:endParaRPr b="1">
              <a:solidFill>
                <a:srgbClr val="EFEFE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EFEFE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We look forward to learning with you!</a:t>
            </a:r>
            <a:endParaRPr b="1">
              <a:solidFill>
                <a:srgbClr val="EFEFE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b="1">
                <a:solidFill>
                  <a:srgbClr val="EFEFEF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Thursday, March 5th, 2020 in room B2 @ 9:30am at Stout Middle School</a:t>
            </a:r>
            <a:endParaRPr b="1">
              <a:solidFill>
                <a:srgbClr val="EFEFEF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pic>
        <p:nvPicPr>
          <p:cNvPr id="65" name="Google Shape;6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38875" y="3305575"/>
            <a:ext cx="2076525" cy="1609324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3"/>
          <p:cNvSpPr/>
          <p:nvPr/>
        </p:nvSpPr>
        <p:spPr>
          <a:xfrm flipH="1">
            <a:off x="5440125" y="641900"/>
            <a:ext cx="3242100" cy="235350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oboto Slab"/>
                <a:ea typeface="Roboto Slab"/>
                <a:cs typeface="Roboto Slab"/>
                <a:sym typeface="Roboto Slab"/>
              </a:rPr>
              <a:t>As always there will be snacks and refreshments as well as raffles for a chance to win a $10 Kroger card for those who attend! ALL students whose parents attend will also receive a bake sale voucher for a free snack!</a:t>
            </a:r>
            <a:endParaRPr sz="1200"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2445173" y="0"/>
            <a:ext cx="6478669" cy="846667"/>
          </a:xfrm>
          <a:prstGeom prst="rect">
            <a:avLst/>
          </a:prstGeom>
        </p:spPr>
        <p:txBody>
          <a:bodyPr spcFirstLastPara="1" wrap="square" lIns="91425" tIns="91425" rIns="91425" bIns="91425" anchor="ctr" anchorCtr="1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أنتم مدعوون لإجتماع </a:t>
            </a:r>
            <a:r>
              <a:rPr lang="en" sz="3600" dirty="0" smtClean="0"/>
              <a:t>ا</a:t>
            </a:r>
            <a:r>
              <a:rPr lang="ar-LB" sz="3600" dirty="0" smtClean="0"/>
              <a:t>لأ</a:t>
            </a:r>
            <a:r>
              <a:rPr lang="en" sz="3600" dirty="0" smtClean="0"/>
              <a:t>هالي </a:t>
            </a:r>
            <a:r>
              <a:rPr lang="en" sz="3600" dirty="0"/>
              <a:t>التثقيفي المقبل</a:t>
            </a:r>
            <a:endParaRPr sz="3600" dirty="0"/>
          </a:p>
        </p:txBody>
      </p:sp>
      <p:pic>
        <p:nvPicPr>
          <p:cNvPr id="73" name="Google Shape;7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5168" y="3305575"/>
            <a:ext cx="2076525" cy="1609324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4"/>
          <p:cNvSpPr/>
          <p:nvPr/>
        </p:nvSpPr>
        <p:spPr>
          <a:xfrm>
            <a:off x="42531" y="482840"/>
            <a:ext cx="3218120" cy="2416303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 rtl="1"/>
            <a:r>
              <a:rPr lang="ar-LB" dirty="0" smtClean="0">
                <a:latin typeface="Roboto Slab"/>
                <a:ea typeface="Roboto Slab"/>
                <a:cs typeface="Roboto Slab"/>
                <a:sym typeface="Roboto Slab"/>
              </a:rPr>
              <a:t>كالعادة، ستكون المقبلات الخفيفة والمرطبات متوفرة إضافة إلى سحب </a:t>
            </a:r>
            <a:r>
              <a:rPr lang="ar-LB" dirty="0">
                <a:latin typeface="Roboto Slab"/>
                <a:ea typeface="Roboto Slab"/>
                <a:cs typeface="Roboto Slab"/>
                <a:sym typeface="Roboto Slab"/>
              </a:rPr>
              <a:t>اليانصيب لفوزبعض </a:t>
            </a:r>
            <a:r>
              <a:rPr lang="ar-LB" dirty="0" smtClean="0">
                <a:latin typeface="Roboto Slab"/>
                <a:ea typeface="Roboto Slab"/>
                <a:cs typeface="Roboto Slab"/>
                <a:sym typeface="Roboto Slab"/>
              </a:rPr>
              <a:t>المشاركين في الإجنماع</a:t>
            </a:r>
            <a:r>
              <a:rPr lang="ar-LB" dirty="0" smtClean="0">
                <a:latin typeface="Roboto Slab"/>
                <a:ea typeface="Roboto Slab"/>
                <a:cs typeface="Roboto Slab"/>
                <a:sym typeface="Roboto Slab"/>
              </a:rPr>
              <a:t> ببطاقات </a:t>
            </a:r>
            <a:r>
              <a:rPr lang="ar-LB" dirty="0">
                <a:latin typeface="Roboto Slab"/>
                <a:ea typeface="Roboto Slab"/>
                <a:cs typeface="Roboto Slab"/>
                <a:sym typeface="Roboto Slab"/>
              </a:rPr>
              <a:t>هدية </a:t>
            </a:r>
            <a:r>
              <a:rPr lang="ar-LB" dirty="0" smtClean="0">
                <a:latin typeface="Roboto Slab"/>
                <a:ea typeface="Roboto Slab"/>
                <a:cs typeface="Roboto Slab"/>
                <a:sym typeface="Roboto Slab"/>
              </a:rPr>
              <a:t>من كروغر </a:t>
            </a:r>
            <a:r>
              <a:rPr lang="ar-LB" dirty="0">
                <a:latin typeface="Roboto Slab"/>
                <a:ea typeface="Roboto Slab"/>
                <a:cs typeface="Roboto Slab"/>
                <a:sym typeface="Roboto Slab"/>
              </a:rPr>
              <a:t>بقيمة</a:t>
            </a:r>
            <a:r>
              <a:rPr lang="ar-LB" dirty="0" smtClean="0">
                <a:latin typeface="Roboto Slab"/>
                <a:ea typeface="Roboto Slab"/>
                <a:cs typeface="Roboto Slab"/>
                <a:sym typeface="Roboto Slab"/>
              </a:rPr>
              <a:t> </a:t>
            </a:r>
            <a:r>
              <a:rPr lang="ar-LB" dirty="0">
                <a:latin typeface="Roboto Slab"/>
                <a:ea typeface="Roboto Slab"/>
                <a:cs typeface="Roboto Slab"/>
                <a:sym typeface="Roboto Slab"/>
              </a:rPr>
              <a:t>10$!  </a:t>
            </a:r>
            <a:r>
              <a:rPr lang="ar-LB" dirty="0" smtClean="0">
                <a:latin typeface="Roboto Slab"/>
                <a:ea typeface="Roboto Slab"/>
                <a:cs typeface="Roboto Slab"/>
                <a:sym typeface="Roboto Slab"/>
              </a:rPr>
              <a:t>كما سيحصل جميع الطلاب الذين يشارك أهاليهم في الإجتماع على </a:t>
            </a:r>
            <a:r>
              <a:rPr lang="ar-LB" dirty="0" smtClean="0">
                <a:latin typeface="Roboto Slab"/>
                <a:ea typeface="Roboto Slab"/>
                <a:cs typeface="Roboto Slab"/>
                <a:sym typeface="Roboto Slab"/>
              </a:rPr>
              <a:t>قسائم للحصول على وجبات خفيفة مجانية!</a:t>
            </a:r>
            <a:endParaRPr sz="1200" dirty="0"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6" name="Google Shape;72;p14"/>
          <p:cNvSpPr txBox="1">
            <a:spLocks/>
          </p:cNvSpPr>
          <p:nvPr/>
        </p:nvSpPr>
        <p:spPr>
          <a:xfrm>
            <a:off x="4045416" y="1155242"/>
            <a:ext cx="4772100" cy="3487801"/>
          </a:xfrm>
          <a:prstGeom prst="rect">
            <a:avLst/>
          </a:prstGeom>
          <a:solidFill>
            <a:srgbClr val="666666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indent="0" algn="just" rtl="1">
              <a:spcAft>
                <a:spcPts val="1200"/>
              </a:spcAft>
              <a:buFont typeface="Roboto"/>
              <a:buNone/>
            </a:pPr>
            <a:r>
              <a:rPr lang="ar-LB" sz="2000" b="1" dirty="0" smtClean="0">
                <a:solidFill>
                  <a:srgbClr val="EFEFEF"/>
                </a:solidFill>
                <a:latin typeface="Arial" panose="020B0604020202020204" pitchFamily="34" charset="0"/>
                <a:ea typeface="Architects Daughter"/>
                <a:cs typeface="Arial" panose="020B0604020202020204" pitchFamily="34" charset="0"/>
                <a:sym typeface="Architects Daughter"/>
              </a:rPr>
              <a:t>أصلحوا سلوك طفلكم في المنزل والمدرسة. سنتولى تدريبكم على أفضل الخطط والإستراتيجيات لتسألوا، تدعموا، وتُرشدوا طفلكم إلى حياة ناجحة.</a:t>
            </a:r>
          </a:p>
          <a:p>
            <a:pPr marL="0" indent="0" algn="just" rtl="1">
              <a:spcAft>
                <a:spcPts val="1200"/>
              </a:spcAft>
              <a:buFont typeface="Roboto"/>
              <a:buNone/>
            </a:pPr>
            <a:r>
              <a:rPr lang="ar-LB" sz="2000" b="1" dirty="0" smtClean="0">
                <a:solidFill>
                  <a:srgbClr val="EFEFEF"/>
                </a:solidFill>
                <a:latin typeface="Arial" panose="020B0604020202020204" pitchFamily="34" charset="0"/>
                <a:ea typeface="Architects Daughter"/>
                <a:cs typeface="Arial" panose="020B0604020202020204" pitchFamily="34" charset="0"/>
                <a:sym typeface="Architects Daughter"/>
              </a:rPr>
              <a:t>وسيكون ذلك الجزء الأوّل من ورشة عمل مُعمّقة للأهالي مكوّنة  من جزئين.</a:t>
            </a:r>
          </a:p>
          <a:p>
            <a:pPr marL="0" indent="0" algn="just" rtl="1">
              <a:spcAft>
                <a:spcPts val="1200"/>
              </a:spcAft>
              <a:buFont typeface="Roboto"/>
              <a:buNone/>
            </a:pPr>
            <a:r>
              <a:rPr lang="ar-LB" sz="2000" b="1" dirty="0" smtClean="0">
                <a:solidFill>
                  <a:srgbClr val="EFEFEF"/>
                </a:solidFill>
                <a:latin typeface="Arial" panose="020B0604020202020204" pitchFamily="34" charset="0"/>
                <a:ea typeface="Architects Daughter"/>
                <a:cs typeface="Arial" panose="020B0604020202020204" pitchFamily="34" charset="0"/>
                <a:sym typeface="Architects Daughter"/>
              </a:rPr>
              <a:t>نتطلّع للتعلم معكم!</a:t>
            </a:r>
          </a:p>
          <a:p>
            <a:pPr marL="0" indent="0" algn="just" rtl="1">
              <a:spcAft>
                <a:spcPts val="1200"/>
              </a:spcAft>
              <a:buNone/>
            </a:pPr>
            <a:r>
              <a:rPr lang="ar-LB" sz="2000" b="1" dirty="0" smtClean="0">
                <a:solidFill>
                  <a:srgbClr val="EFEFEF"/>
                </a:solidFill>
                <a:latin typeface="Arial" panose="020B0604020202020204" pitchFamily="34" charset="0"/>
                <a:ea typeface="Architects Daughter"/>
                <a:cs typeface="Arial" panose="020B0604020202020204" pitchFamily="34" charset="0"/>
                <a:sym typeface="Architects Daughter"/>
              </a:rPr>
              <a:t>الخميس، 5 مارس (آذار) عند الساعة 9:30 صباحاُ في </a:t>
            </a:r>
            <a:r>
              <a:rPr lang="ar-LB" sz="2000" b="1" dirty="0">
                <a:solidFill>
                  <a:srgbClr val="EFEFEF"/>
                </a:solidFill>
                <a:latin typeface="Arial" panose="020B0604020202020204" pitchFamily="34" charset="0"/>
                <a:ea typeface="Architects Daughter"/>
                <a:cs typeface="Arial" panose="020B0604020202020204" pitchFamily="34" charset="0"/>
                <a:sym typeface="Architects Daughter"/>
              </a:rPr>
              <a:t>الغرفة ب - 2</a:t>
            </a:r>
            <a:r>
              <a:rPr lang="ar-LB" sz="2000" b="1" dirty="0" smtClean="0">
                <a:solidFill>
                  <a:srgbClr val="EFEFEF"/>
                </a:solidFill>
                <a:latin typeface="Arial" panose="020B0604020202020204" pitchFamily="34" charset="0"/>
                <a:ea typeface="Architects Daughter"/>
                <a:cs typeface="Arial" panose="020B0604020202020204" pitchFamily="34" charset="0"/>
                <a:sym typeface="Architects Daughter"/>
              </a:rPr>
              <a:t> في مدرسة ستاوت المتوسطة.</a:t>
            </a:r>
            <a:endParaRPr lang="en-US" sz="2000" b="1" dirty="0">
              <a:solidFill>
                <a:srgbClr val="EFEFEF"/>
              </a:solidFill>
              <a:latin typeface="Arial" panose="020B0604020202020204" pitchFamily="34" charset="0"/>
              <a:ea typeface="Architects Daughter"/>
              <a:cs typeface="Arial" panose="020B0604020202020204" pitchFamily="34" charset="0"/>
              <a:sym typeface="Architects Daughte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236</Words>
  <Application>Microsoft Office PowerPoint</Application>
  <PresentationFormat>On-screen Show (16:9)</PresentationFormat>
  <Paragraphs>11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Architects Daughter</vt:lpstr>
      <vt:lpstr>Roboto Slab</vt:lpstr>
      <vt:lpstr>Roboto</vt:lpstr>
      <vt:lpstr>Arial</vt:lpstr>
      <vt:lpstr>Marina</vt:lpstr>
      <vt:lpstr>We’re having our next Parent Education Meeting and you are invited!</vt:lpstr>
      <vt:lpstr>أنتم مدعوون لإجتماع الأهالي التثقيفي المقبل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We’re having our next Parent Education Meeting and you are invited!</dc:title>
  <cp:lastModifiedBy>Sabra, Mohamad D</cp:lastModifiedBy>
  <cp:revision>7</cp:revision>
  <dcterms:modified xsi:type="dcterms:W3CDTF">2020-03-02T14:02:34Z</dcterms:modified>
</cp:coreProperties>
</file>