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21"/>
  </p:notesMasterIdLst>
  <p:sldIdLst>
    <p:sldId id="256"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Merriweather"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
      <p:font typeface="Gill Sans" panose="020B0604020202020204" charset="0"/>
      <p:regular r:id="rId34"/>
      <p:bold r:id="rId35"/>
    </p:embeddedFont>
    <p:embeddedFont>
      <p:font typeface="PT Sans" panose="020B0604020202020204" charset="0"/>
      <p:regular r:id="rId36"/>
      <p:bold r:id="rId37"/>
      <p:italic r:id="rId38"/>
      <p:boldItalic r:id="rId39"/>
    </p:embeddedFont>
  </p:embeddedFontLst>
  <p:custDataLst>
    <p:tags r:id="rId4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3725250135"/>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ac1eb7c9e_0_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2" name="Google Shape;132;g7ac1eb7c9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1800" b="0" i="0" strike="noStrike" cap="none" spc="0" baseline="0">
                <a:solidFill>
                  <a:srgbClr val="000000"/>
                </a:solidFill>
                <a:effectLst/>
                <a:latin typeface="Arial"/>
                <a:ea typeface="Arial"/>
                <a:cs typeface="Arial"/>
              </a:rPr>
              <a:t>أملئ المربع رقم </a:t>
            </a:r>
            <a:r>
              <a:rPr lang="en" sz="1800" b="0" i="0" strike="noStrike" cap="none" spc="0" baseline="0">
                <a:solidFill>
                  <a:srgbClr val="000000"/>
                </a:solidFill>
                <a:effectLst/>
                <a:latin typeface="Arial"/>
                <a:ea typeface="Arial"/>
                <a:cs typeface="Arial"/>
              </a:rPr>
              <a:t>7</a:t>
            </a:r>
            <a:endParaRPr sz="1800"/>
          </a:p>
        </p:txBody>
      </p:sp>
    </p:spTree>
    <p:extLst>
      <p:ext uri="{BB962C8B-B14F-4D97-AF65-F5344CB8AC3E}">
        <p14:creationId xmlns:p14="http://schemas.microsoft.com/office/powerpoint/2010/main" val="91197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fb9b207b4_0_2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32" name="Google Shape;232;g6fb9b207b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1800" b="0" i="0" strike="noStrike" cap="none" spc="0" baseline="0">
                <a:solidFill>
                  <a:srgbClr val="000000"/>
                </a:solidFill>
                <a:effectLst/>
                <a:latin typeface="Arial"/>
                <a:ea typeface="Arial"/>
                <a:cs typeface="Arial"/>
              </a:rPr>
              <a:t>اللون الأزرق = الأشخاص الذين يتخرجون بهذه الدرجات في قطاعنا التعليمي. البرتقالي = الطلب الفعلي كما تم قياسه من خلال إعلانات الوظائف. بالمناسبة = عدد منشورات الرياضيين المحترفين في ولاية ميشيغان لعام </a:t>
            </a:r>
            <a:r>
              <a:rPr lang="en" sz="1800" b="0" i="0" strike="noStrike" cap="none" spc="0" baseline="0">
                <a:solidFill>
                  <a:srgbClr val="000000"/>
                </a:solidFill>
                <a:effectLst/>
                <a:latin typeface="Arial"/>
                <a:ea typeface="Arial"/>
                <a:cs typeface="Arial"/>
              </a:rPr>
              <a:t>2017</a:t>
            </a:r>
            <a:r>
              <a:rPr lang="ar-SY" sz="1800" b="0" i="0" strike="noStrike" cap="none" spc="0" baseline="0">
                <a:solidFill>
                  <a:srgbClr val="000000"/>
                </a:solidFill>
                <a:effectLst/>
                <a:latin typeface="Arial"/>
                <a:ea typeface="Arial"/>
                <a:cs typeface="Arial"/>
              </a:rPr>
              <a:t> بالكامل؟ </a:t>
            </a:r>
            <a:r>
              <a:rPr lang="en" sz="1800" b="0" i="0" strike="noStrike" cap="none" spc="0" baseline="0">
                <a:solidFill>
                  <a:srgbClr val="000000"/>
                </a:solidFill>
                <a:effectLst/>
                <a:latin typeface="Arial"/>
                <a:ea typeface="Arial"/>
                <a:cs typeface="Arial"/>
              </a:rPr>
              <a:t>0</a:t>
            </a:r>
            <a:endParaRPr sz="1800"/>
          </a:p>
          <a:p>
            <a:pPr marL="0" lvl="0" indent="0" algn="r" rtl="1">
              <a:spcBef>
                <a:spcPct val="0"/>
              </a:spcBef>
              <a:spcAft>
                <a:spcPct val="0"/>
              </a:spcAft>
              <a:buNone/>
            </a:pPr>
            <a:r>
              <a:rPr lang="ar-SY" sz="1800" b="0" i="0" strike="noStrike" cap="none" spc="0" baseline="0">
                <a:solidFill>
                  <a:srgbClr val="000000"/>
                </a:solidFill>
                <a:effectLst/>
                <a:latin typeface="Arial"/>
                <a:ea typeface="Arial"/>
                <a:cs typeface="Arial"/>
              </a:rPr>
              <a:t>على الرغم من عدم ذكرها هنا: دراسات الخدمات الإنسانية مجال من غير المرجح أن يتضرر بشدة من نمو الذكاء الاصطناعي: حيث تظل خيارات التدريس ، والعمل الاجتماعي ، والمحاماة ، والشرطة ، و  الإطفاء وظائف قابلة للتطبيق.</a:t>
            </a:r>
            <a:endParaRPr sz="1800"/>
          </a:p>
        </p:txBody>
      </p:sp>
    </p:spTree>
    <p:extLst>
      <p:ext uri="{BB962C8B-B14F-4D97-AF65-F5344CB8AC3E}">
        <p14:creationId xmlns:p14="http://schemas.microsoft.com/office/powerpoint/2010/main" val="12992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35f3ab55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40" name="Google Shape;240;gc35f3ab55e_0_8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4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35f3ab55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46" name="Google Shape;246;gc35f3ab55e_0_9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35f3ab55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52" name="Google Shape;252;gc35f3ab55e_0_9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06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35f3ab55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65" name="Google Shape;265;gc35f3ab55e_0_10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12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35f3ab55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71" name="Google Shape;271;gc35f3ab55e_0_11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20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35f3ab55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89" name="Google Shape;289;gc35f3ab55e_0_1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05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c35f3ab55e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295" name="Google Shape;295;gc35f3ab55e_0_13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96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85d56395a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8" name="Google Shape;138;g785d5639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1800" b="0" i="0" strike="noStrike" cap="none" spc="0" baseline="0">
                <a:solidFill>
                  <a:srgbClr val="000000"/>
                </a:solidFill>
                <a:effectLst/>
                <a:latin typeface="Arial"/>
                <a:ea typeface="Arial"/>
                <a:cs typeface="Arial"/>
              </a:rPr>
              <a:t>أملئ المربع رقم </a:t>
            </a:r>
            <a:r>
              <a:rPr lang="en" sz="1800" b="0" i="0" strike="noStrike" cap="none" spc="0" baseline="0">
                <a:solidFill>
                  <a:srgbClr val="000000"/>
                </a:solidFill>
                <a:effectLst/>
                <a:latin typeface="Arial"/>
                <a:ea typeface="Arial"/>
                <a:cs typeface="Arial"/>
              </a:rPr>
              <a:t>7</a:t>
            </a:r>
            <a:endParaRPr sz="1800"/>
          </a:p>
        </p:txBody>
      </p:sp>
    </p:spTree>
    <p:extLst>
      <p:ext uri="{BB962C8B-B14F-4D97-AF65-F5344CB8AC3E}">
        <p14:creationId xmlns:p14="http://schemas.microsoft.com/office/powerpoint/2010/main" val="158833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9e590cc0f_0_1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4" name="Google Shape;144;g79e590cc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05206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9e590cc0f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1" name="Google Shape;151;g79e590cc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56470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5b8ee080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ct val="0"/>
              </a:spcBef>
              <a:spcAft>
                <a:spcPct val="0"/>
              </a:spcAft>
              <a:buClr>
                <a:schemeClr val="dk1"/>
              </a:buClr>
              <a:buSzPts val="1800"/>
              <a:buFont typeface="PT Sans"/>
              <a:buNone/>
            </a:pPr>
            <a:r>
              <a:rPr lang="ar-SY" sz="1100" b="0" i="0" strike="noStrike" cap="none" spc="0" baseline="0">
                <a:solidFill>
                  <a:srgbClr val="000000"/>
                </a:solidFill>
                <a:effectLst/>
                <a:latin typeface="Arial"/>
                <a:ea typeface="Arial"/>
                <a:cs typeface="Arial"/>
              </a:rPr>
              <a:t>* الأجر في الساعة: </a:t>
            </a:r>
            <a:r>
              <a:rPr lang="ar-SY" sz="1100" b="0" i="0" strike="noStrike" cap="none" spc="0" baseline="0">
                <a:solidFill>
                  <a:srgbClr val="3C3C3C"/>
                </a:solidFill>
                <a:effectLst/>
                <a:latin typeface="Arial"/>
                <a:ea typeface="Arial"/>
                <a:cs typeface="Arial"/>
              </a:rPr>
              <a:t>البيانات مأخوذة من توقعات الوظائف في ميشيغان حتى عام </a:t>
            </a:r>
            <a:r>
              <a:rPr lang="en" sz="1100" b="0" i="0" strike="noStrike" cap="none" spc="0" baseline="0">
                <a:solidFill>
                  <a:srgbClr val="3C3C3C"/>
                </a:solidFill>
                <a:effectLst/>
                <a:latin typeface="Arial"/>
                <a:ea typeface="Arial"/>
                <a:cs typeface="Arial"/>
              </a:rPr>
              <a:t>2028 (33000</a:t>
            </a:r>
            <a:r>
              <a:rPr lang="ar-SY" sz="1100" b="0" i="0" strike="noStrike" cap="none" spc="0" baseline="0">
                <a:solidFill>
                  <a:srgbClr val="3C3C3C"/>
                </a:solidFill>
                <a:effectLst/>
                <a:latin typeface="Arial"/>
                <a:ea typeface="Arial"/>
                <a:cs typeface="Arial"/>
              </a:rPr>
              <a:t> دولار - </a:t>
            </a:r>
            <a:r>
              <a:rPr lang="en" sz="1100" b="0" i="0" strike="noStrike" cap="none" spc="0" baseline="0">
                <a:solidFill>
                  <a:srgbClr val="3C3C3C"/>
                </a:solidFill>
                <a:effectLst/>
                <a:latin typeface="Arial"/>
                <a:ea typeface="Arial"/>
                <a:cs typeface="Arial"/>
              </a:rPr>
              <a:t>81000</a:t>
            </a:r>
            <a:r>
              <a:rPr lang="ar-SY" sz="1100" b="0" i="0" strike="noStrike" cap="none" spc="0" baseline="0">
                <a:solidFill>
                  <a:srgbClr val="3C3C3C"/>
                </a:solidFill>
                <a:effectLst/>
                <a:latin typeface="Arial"/>
                <a:ea typeface="Arial"/>
                <a:cs typeface="Arial"/>
              </a:rPr>
              <a:t> دولار)</a:t>
            </a:r>
            <a:endParaRPr sz="1100">
              <a:solidFill>
                <a:srgbClr val="3C3C3C"/>
              </a:solidFill>
              <a:latin typeface="PT Sans"/>
              <a:ea typeface="PT Sans"/>
              <a:cs typeface="PT Sans"/>
              <a:sym typeface="PT Sans"/>
            </a:endParaRPr>
          </a:p>
          <a:p>
            <a:pPr marL="457200" lvl="0" indent="-298450" algn="r" rtl="1">
              <a:lnSpc>
                <a:spcPct val="100000"/>
              </a:lnSpc>
              <a:spcBef>
                <a:spcPct val="0"/>
              </a:spcBef>
              <a:spcAft>
                <a:spcPct val="0"/>
              </a:spcAft>
              <a:buClr>
                <a:srgbClr val="3C3C3C"/>
              </a:buClr>
              <a:buSzPts val="1100"/>
              <a:buFont typeface="PT Sans"/>
              <a:buChar char="●"/>
            </a:pPr>
            <a:r>
              <a:rPr lang="ar-SY" sz="1100" b="0" i="0" strike="noStrike" cap="none" spc="0" baseline="0">
                <a:solidFill>
                  <a:srgbClr val="3C3C3C"/>
                </a:solidFill>
                <a:effectLst/>
                <a:latin typeface="Arial"/>
                <a:ea typeface="Arial"/>
                <a:cs typeface="Arial"/>
              </a:rPr>
              <a:t>مساعد معالج وظيفي ($</a:t>
            </a:r>
            <a:r>
              <a:rPr lang="en" sz="1100" b="0" i="0" strike="noStrike" cap="none" spc="0" baseline="0">
                <a:solidFill>
                  <a:srgbClr val="3C3C3C"/>
                </a:solidFill>
                <a:effectLst/>
                <a:latin typeface="Arial"/>
                <a:ea typeface="Arial"/>
                <a:cs typeface="Arial"/>
              </a:rPr>
              <a:t>22 = $45,000, $29 = $60,000</a:t>
            </a:r>
            <a:r>
              <a:rPr lang="ar-SY" sz="1100" b="0" i="0" strike="noStrike" cap="none" spc="0" baseline="0">
                <a:solidFill>
                  <a:srgbClr val="3C3C3C"/>
                </a:solidFill>
                <a:effectLst/>
                <a:latin typeface="Arial"/>
                <a:ea typeface="Arial"/>
                <a:cs typeface="Arial"/>
              </a:rPr>
              <a:t>) </a:t>
            </a:r>
            <a:endParaRPr sz="1100">
              <a:solidFill>
                <a:srgbClr val="3C3C3C"/>
              </a:solidFill>
              <a:latin typeface="PT Sans"/>
              <a:ea typeface="PT Sans"/>
              <a:cs typeface="PT Sans"/>
              <a:sym typeface="PT Sans"/>
            </a:endParaRPr>
          </a:p>
          <a:p>
            <a:pPr marL="457200" lvl="0" indent="-298450" algn="r" rtl="1">
              <a:lnSpc>
                <a:spcPct val="100000"/>
              </a:lnSpc>
              <a:spcBef>
                <a:spcPct val="0"/>
              </a:spcBef>
              <a:spcAft>
                <a:spcPct val="0"/>
              </a:spcAft>
              <a:buClr>
                <a:srgbClr val="3C3C3C"/>
              </a:buClr>
              <a:buSzPts val="1100"/>
              <a:buFont typeface="PT Sans"/>
              <a:buChar char="●"/>
            </a:pPr>
            <a:r>
              <a:rPr lang="ar-SY" sz="1100" b="0" i="0" strike="noStrike" cap="none" spc="0" baseline="0">
                <a:solidFill>
                  <a:srgbClr val="3C3C3C"/>
                </a:solidFill>
                <a:effectLst/>
                <a:latin typeface="Arial"/>
                <a:ea typeface="Arial"/>
                <a:cs typeface="Arial"/>
              </a:rPr>
              <a:t>أخصائية التصوير الطبي  التشخيصي ($</a:t>
            </a:r>
            <a:r>
              <a:rPr lang="en" sz="1100" b="0" i="0" strike="noStrike" cap="none" spc="0" baseline="0">
                <a:solidFill>
                  <a:srgbClr val="3C3C3C"/>
                </a:solidFill>
                <a:effectLst/>
                <a:latin typeface="Arial"/>
                <a:ea typeface="Arial"/>
                <a:cs typeface="Arial"/>
              </a:rPr>
              <a:t>26 = $54,000, $35 = $72,000</a:t>
            </a:r>
            <a:r>
              <a:rPr lang="ar-SY" sz="1100" b="0" i="0" strike="noStrike" cap="none" spc="0" baseline="0">
                <a:solidFill>
                  <a:srgbClr val="3C3C3C"/>
                </a:solidFill>
                <a:effectLst/>
                <a:latin typeface="Arial"/>
                <a:ea typeface="Arial"/>
                <a:cs typeface="Arial"/>
              </a:rPr>
              <a:t>) </a:t>
            </a:r>
            <a:endParaRPr sz="1100">
              <a:solidFill>
                <a:srgbClr val="3C3C3C"/>
              </a:solidFill>
              <a:latin typeface="PT Sans"/>
              <a:ea typeface="PT Sans"/>
              <a:cs typeface="PT Sans"/>
              <a:sym typeface="PT Sans"/>
            </a:endParaRPr>
          </a:p>
          <a:p>
            <a:pPr marL="457200" lvl="0" indent="-298450" algn="r" rtl="1">
              <a:lnSpc>
                <a:spcPct val="100000"/>
              </a:lnSpc>
              <a:spcBef>
                <a:spcPct val="0"/>
              </a:spcBef>
              <a:spcAft>
                <a:spcPct val="0"/>
              </a:spcAft>
              <a:buClr>
                <a:srgbClr val="3C3C3C"/>
              </a:buClr>
              <a:buSzPts val="1100"/>
              <a:buFont typeface="PT Sans"/>
              <a:buChar char="●"/>
            </a:pPr>
            <a:r>
              <a:rPr lang="ar-SY" sz="1100" b="0" i="0" strike="noStrike" cap="none" spc="0" baseline="0">
                <a:solidFill>
                  <a:srgbClr val="3C3C3C"/>
                </a:solidFill>
                <a:effectLst/>
                <a:latin typeface="Arial"/>
                <a:ea typeface="Arial"/>
                <a:cs typeface="Arial"/>
              </a:rPr>
              <a:t>مطور مواقع إنترنت / ويب ($</a:t>
            </a:r>
            <a:r>
              <a:rPr lang="en" sz="1100" b="0" i="0" strike="noStrike" cap="none" spc="0" baseline="0">
                <a:solidFill>
                  <a:srgbClr val="3C3C3C"/>
                </a:solidFill>
                <a:effectLst/>
                <a:latin typeface="Arial"/>
                <a:ea typeface="Arial"/>
                <a:cs typeface="Arial"/>
              </a:rPr>
              <a:t>22 = $45,000, $39 = $81,000</a:t>
            </a:r>
            <a:r>
              <a:rPr lang="ar-SY" sz="1100" b="0" i="0" strike="noStrike" cap="none" spc="0" baseline="0">
                <a:solidFill>
                  <a:srgbClr val="3C3C3C"/>
                </a:solidFill>
                <a:effectLst/>
                <a:latin typeface="Arial"/>
                <a:ea typeface="Arial"/>
                <a:cs typeface="Arial"/>
              </a:rPr>
              <a:t>), </a:t>
            </a:r>
            <a:endParaRPr sz="1100">
              <a:solidFill>
                <a:srgbClr val="3C3C3C"/>
              </a:solidFill>
              <a:latin typeface="PT Sans"/>
              <a:ea typeface="PT Sans"/>
              <a:cs typeface="PT Sans"/>
              <a:sym typeface="PT Sans"/>
            </a:endParaRPr>
          </a:p>
          <a:p>
            <a:pPr marL="457200" lvl="0" indent="-298450" algn="r" rtl="1">
              <a:lnSpc>
                <a:spcPct val="100000"/>
              </a:lnSpc>
              <a:spcBef>
                <a:spcPct val="0"/>
              </a:spcBef>
              <a:spcAft>
                <a:spcPct val="0"/>
              </a:spcAft>
              <a:buClr>
                <a:srgbClr val="3C3C3C"/>
              </a:buClr>
              <a:buSzPts val="1100"/>
              <a:buFont typeface="PT Sans"/>
              <a:buChar char="●"/>
            </a:pPr>
            <a:r>
              <a:rPr lang="ar-SY" sz="1100" b="0" i="0" strike="noStrike" cap="none" spc="0" baseline="0">
                <a:solidFill>
                  <a:srgbClr val="3C3C3C"/>
                </a:solidFill>
                <a:effectLst/>
                <a:latin typeface="Arial"/>
                <a:ea typeface="Arial"/>
                <a:cs typeface="Arial"/>
              </a:rPr>
              <a:t>فني أسنان مخبري ($</a:t>
            </a:r>
            <a:r>
              <a:rPr lang="en" sz="1100" b="0" i="0" strike="noStrike" cap="none" spc="0" baseline="0">
                <a:solidFill>
                  <a:srgbClr val="3C3C3C"/>
                </a:solidFill>
                <a:effectLst/>
                <a:latin typeface="Arial"/>
                <a:ea typeface="Arial"/>
                <a:cs typeface="Arial"/>
              </a:rPr>
              <a:t>16 = $33,000, $26 = $54,000</a:t>
            </a:r>
            <a:r>
              <a:rPr lang="ar-SY" sz="1100" b="0" i="0" strike="noStrike" cap="none" spc="0" baseline="0">
                <a:solidFill>
                  <a:srgbClr val="3C3C3C"/>
                </a:solidFill>
                <a:effectLst/>
                <a:latin typeface="Arial"/>
                <a:ea typeface="Arial"/>
                <a:cs typeface="Arial"/>
              </a:rPr>
              <a:t>) </a:t>
            </a:r>
            <a:endParaRPr sz="1100">
              <a:solidFill>
                <a:srgbClr val="3C3C3C"/>
              </a:solidFill>
              <a:latin typeface="PT Sans"/>
              <a:ea typeface="PT Sans"/>
              <a:cs typeface="PT Sans"/>
              <a:sym typeface="PT Sans"/>
            </a:endParaRPr>
          </a:p>
          <a:p>
            <a:pPr marL="457200" lvl="0" indent="-298450" algn="r" rtl="1">
              <a:lnSpc>
                <a:spcPct val="100000"/>
              </a:lnSpc>
              <a:spcBef>
                <a:spcPct val="0"/>
              </a:spcBef>
              <a:spcAft>
                <a:spcPct val="0"/>
              </a:spcAft>
              <a:buClr>
                <a:srgbClr val="3C3C3C"/>
              </a:buClr>
              <a:buSzPts val="1100"/>
              <a:buFont typeface="PT Sans"/>
              <a:buChar char="●"/>
            </a:pPr>
            <a:r>
              <a:rPr lang="ar-SY" sz="1100" b="0" i="0" strike="noStrike" cap="none" spc="0" baseline="0">
                <a:solidFill>
                  <a:srgbClr val="3C3C3C"/>
                </a:solidFill>
                <a:effectLst/>
                <a:latin typeface="Arial"/>
                <a:ea typeface="Arial"/>
                <a:cs typeface="Arial"/>
              </a:rPr>
              <a:t>خصائي مساعدة حاسوبية ($</a:t>
            </a:r>
            <a:r>
              <a:rPr lang="en" sz="1100" b="0" i="0" strike="noStrike" cap="none" spc="0" baseline="0">
                <a:solidFill>
                  <a:srgbClr val="3C3C3C"/>
                </a:solidFill>
                <a:effectLst/>
                <a:latin typeface="Arial"/>
                <a:ea typeface="Arial"/>
                <a:cs typeface="Arial"/>
              </a:rPr>
              <a:t>18 = $37,440, $29 = $60,000</a:t>
            </a:r>
            <a:r>
              <a:rPr lang="ar-SY" sz="1100" b="0" i="0" strike="noStrike" cap="none" spc="0" baseline="0">
                <a:solidFill>
                  <a:srgbClr val="3C3C3C"/>
                </a:solidFill>
                <a:effectLst/>
                <a:latin typeface="Arial"/>
                <a:ea typeface="Arial"/>
                <a:cs typeface="Arial"/>
              </a:rPr>
              <a:t>)</a:t>
            </a:r>
            <a:endParaRPr sz="1100">
              <a:solidFill>
                <a:srgbClr val="3C3C3C"/>
              </a:solidFill>
              <a:latin typeface="PT Sans"/>
              <a:ea typeface="PT Sans"/>
              <a:cs typeface="PT Sans"/>
              <a:sym typeface="PT Sans"/>
            </a:endParaRPr>
          </a:p>
          <a:p>
            <a:pPr marL="0" lvl="0" indent="0" algn="l" rtl="0">
              <a:lnSpc>
                <a:spcPct val="100000"/>
              </a:lnSpc>
              <a:spcBef>
                <a:spcPct val="0"/>
              </a:spcBef>
              <a:spcAft>
                <a:spcPct val="0"/>
              </a:spcAft>
              <a:buSzPts val="1400"/>
              <a:buNone/>
            </a:pPr>
            <a:endParaRPr/>
          </a:p>
        </p:txBody>
      </p:sp>
      <p:sp>
        <p:nvSpPr>
          <p:cNvPr id="157" name="Google Shape;157;gc5b8ee0804_0_6: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381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147f3519f_0_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6" name="Google Shape;196;g6147f351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1800" b="1" i="0" strike="noStrike" cap="none" spc="0" baseline="0">
                <a:solidFill>
                  <a:srgbClr val="000000"/>
                </a:solidFill>
                <a:effectLst/>
                <a:latin typeface="Arial"/>
                <a:ea typeface="Arial"/>
                <a:cs typeface="Arial"/>
              </a:rPr>
              <a:t>هذه فئات وظيفية عامة: حتى إذا غيرت رأيك / هناك احتمالات أنك ستستمر في القيام بشيء ما في مجموعتك المهنية. إذا كان  الأمر خلافاً لذلك، فستوفر على نفسك الوقت والمال لاحقًا</a:t>
            </a:r>
            <a:endParaRPr sz="1800" b="1"/>
          </a:p>
        </p:txBody>
      </p:sp>
    </p:spTree>
    <p:extLst>
      <p:ext uri="{BB962C8B-B14F-4D97-AF65-F5344CB8AC3E}">
        <p14:creationId xmlns:p14="http://schemas.microsoft.com/office/powerpoint/2010/main" val="385859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ac1eb7c9e_0_4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09" name="Google Shape;209;g7ac1eb7c9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5736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ac1eb7c9e_2_5: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15" name="Google Shape;215;g7ac1eb7c9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67136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3c84371f7_0_41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c3c84371f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9466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ct val="0"/>
              </a:spcBef>
              <a:spcAft>
                <a:spcPct val="0"/>
              </a:spcAft>
              <a:buSzPts val="5200"/>
              <a:buNone/>
              <a:defRPr sz="5200"/>
            </a:lvl1pPr>
            <a:lvl2pPr lvl="1" algn="ctr">
              <a:spcBef>
                <a:spcPct val="0"/>
              </a:spcBef>
              <a:spcAft>
                <a:spcPct val="0"/>
              </a:spcAft>
              <a:buSzPts val="5200"/>
              <a:buNone/>
              <a:defRPr sz="5200"/>
            </a:lvl2pPr>
            <a:lvl3pPr lvl="2" algn="ctr">
              <a:spcBef>
                <a:spcPct val="0"/>
              </a:spcBef>
              <a:spcAft>
                <a:spcPct val="0"/>
              </a:spcAft>
              <a:buSzPts val="5200"/>
              <a:buNone/>
              <a:defRPr sz="5200"/>
            </a:lvl3pPr>
            <a:lvl4pPr lvl="3" algn="ctr">
              <a:spcBef>
                <a:spcPct val="0"/>
              </a:spcBef>
              <a:spcAft>
                <a:spcPct val="0"/>
              </a:spcAft>
              <a:buSzPts val="5200"/>
              <a:buNone/>
              <a:defRPr sz="5200"/>
            </a:lvl4pPr>
            <a:lvl5pPr lvl="4" algn="ctr">
              <a:spcBef>
                <a:spcPct val="0"/>
              </a:spcBef>
              <a:spcAft>
                <a:spcPct val="0"/>
              </a:spcAft>
              <a:buSzPts val="5200"/>
              <a:buNone/>
              <a:defRPr sz="5200"/>
            </a:lvl5pPr>
            <a:lvl6pPr lvl="5" algn="ctr">
              <a:spcBef>
                <a:spcPct val="0"/>
              </a:spcBef>
              <a:spcAft>
                <a:spcPct val="0"/>
              </a:spcAft>
              <a:buSzPts val="5200"/>
              <a:buNone/>
              <a:defRPr sz="5200"/>
            </a:lvl6pPr>
            <a:lvl7pPr lvl="6" algn="ctr">
              <a:spcBef>
                <a:spcPct val="0"/>
              </a:spcBef>
              <a:spcAft>
                <a:spcPct val="0"/>
              </a:spcAft>
              <a:buSzPts val="5200"/>
              <a:buNone/>
              <a:defRPr sz="5200"/>
            </a:lvl7pPr>
            <a:lvl8pPr lvl="7" algn="ctr">
              <a:spcBef>
                <a:spcPct val="0"/>
              </a:spcBef>
              <a:spcAft>
                <a:spcPct val="0"/>
              </a:spcAft>
              <a:buSzPts val="5200"/>
              <a:buNone/>
              <a:defRPr sz="5200"/>
            </a:lvl8pPr>
            <a:lvl9pPr lvl="8" algn="ctr">
              <a:spcBef>
                <a:spcPct val="0"/>
              </a:spcBef>
              <a:spcAft>
                <a:spcPct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ct val="0"/>
              </a:spcBef>
              <a:spcAft>
                <a:spcPct val="0"/>
              </a:spcAft>
              <a:buSzPts val="2800"/>
              <a:buNone/>
              <a:defRPr sz="2800"/>
            </a:lvl1pPr>
            <a:lvl2pPr lvl="1" algn="ctr">
              <a:lnSpc>
                <a:spcPct val="100000"/>
              </a:lnSpc>
              <a:spcBef>
                <a:spcPct val="0"/>
              </a:spcBef>
              <a:spcAft>
                <a:spcPct val="0"/>
              </a:spcAft>
              <a:buSzPts val="2800"/>
              <a:buNone/>
              <a:defRPr sz="2800"/>
            </a:lvl2pPr>
            <a:lvl3pPr lvl="2" algn="ctr">
              <a:lnSpc>
                <a:spcPct val="100000"/>
              </a:lnSpc>
              <a:spcBef>
                <a:spcPct val="0"/>
              </a:spcBef>
              <a:spcAft>
                <a:spcPct val="0"/>
              </a:spcAft>
              <a:buSzPts val="2800"/>
              <a:buNone/>
              <a:defRPr sz="2800"/>
            </a:lvl3pPr>
            <a:lvl4pPr lvl="3" algn="ctr">
              <a:lnSpc>
                <a:spcPct val="100000"/>
              </a:lnSpc>
              <a:spcBef>
                <a:spcPct val="0"/>
              </a:spcBef>
              <a:spcAft>
                <a:spcPct val="0"/>
              </a:spcAft>
              <a:buSzPts val="2800"/>
              <a:buNone/>
              <a:defRPr sz="2800"/>
            </a:lvl4pPr>
            <a:lvl5pPr lvl="4" algn="ctr">
              <a:lnSpc>
                <a:spcPct val="100000"/>
              </a:lnSpc>
              <a:spcBef>
                <a:spcPct val="0"/>
              </a:spcBef>
              <a:spcAft>
                <a:spcPct val="0"/>
              </a:spcAft>
              <a:buSzPts val="2800"/>
              <a:buNone/>
              <a:defRPr sz="2800"/>
            </a:lvl5pPr>
            <a:lvl6pPr lvl="5" algn="ctr">
              <a:lnSpc>
                <a:spcPct val="100000"/>
              </a:lnSpc>
              <a:spcBef>
                <a:spcPct val="0"/>
              </a:spcBef>
              <a:spcAft>
                <a:spcPct val="0"/>
              </a:spcAft>
              <a:buSzPts val="2800"/>
              <a:buNone/>
              <a:defRPr sz="2800"/>
            </a:lvl6pPr>
            <a:lvl7pPr lvl="6" algn="ctr">
              <a:lnSpc>
                <a:spcPct val="100000"/>
              </a:lnSpc>
              <a:spcBef>
                <a:spcPct val="0"/>
              </a:spcBef>
              <a:spcAft>
                <a:spcPct val="0"/>
              </a:spcAft>
              <a:buSzPts val="2800"/>
              <a:buNone/>
              <a:defRPr sz="2800"/>
            </a:lvl7pPr>
            <a:lvl8pPr lvl="7" algn="ctr">
              <a:lnSpc>
                <a:spcPct val="100000"/>
              </a:lnSpc>
              <a:spcBef>
                <a:spcPct val="0"/>
              </a:spcBef>
              <a:spcAft>
                <a:spcPct val="0"/>
              </a:spcAft>
              <a:buSzPts val="2800"/>
              <a:buNone/>
              <a:defRPr sz="2800"/>
            </a:lvl8pPr>
            <a:lvl9pPr lvl="8" algn="ctr">
              <a:lnSpc>
                <a:spcPct val="100000"/>
              </a:lnSpc>
              <a:spcBef>
                <a:spcPct val="0"/>
              </a:spcBef>
              <a:spcAft>
                <a:spcPct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ct val="0"/>
              </a:spcBef>
              <a:spcAft>
                <a:spcPct val="0"/>
              </a:spcAft>
              <a:buSzPts val="12000"/>
              <a:buNone/>
              <a:defRPr sz="12000"/>
            </a:lvl1pPr>
            <a:lvl2pPr lvl="1" algn="ctr">
              <a:spcBef>
                <a:spcPct val="0"/>
              </a:spcBef>
              <a:spcAft>
                <a:spcPct val="0"/>
              </a:spcAft>
              <a:buSzPts val="12000"/>
              <a:buNone/>
              <a:defRPr sz="12000"/>
            </a:lvl2pPr>
            <a:lvl3pPr lvl="2" algn="ctr">
              <a:spcBef>
                <a:spcPct val="0"/>
              </a:spcBef>
              <a:spcAft>
                <a:spcPct val="0"/>
              </a:spcAft>
              <a:buSzPts val="12000"/>
              <a:buNone/>
              <a:defRPr sz="12000"/>
            </a:lvl3pPr>
            <a:lvl4pPr lvl="3" algn="ctr">
              <a:spcBef>
                <a:spcPct val="0"/>
              </a:spcBef>
              <a:spcAft>
                <a:spcPct val="0"/>
              </a:spcAft>
              <a:buSzPts val="12000"/>
              <a:buNone/>
              <a:defRPr sz="12000"/>
            </a:lvl4pPr>
            <a:lvl5pPr lvl="4" algn="ctr">
              <a:spcBef>
                <a:spcPct val="0"/>
              </a:spcBef>
              <a:spcAft>
                <a:spcPct val="0"/>
              </a:spcAft>
              <a:buSzPts val="12000"/>
              <a:buNone/>
              <a:defRPr sz="12000"/>
            </a:lvl5pPr>
            <a:lvl6pPr lvl="5" algn="ctr">
              <a:spcBef>
                <a:spcPct val="0"/>
              </a:spcBef>
              <a:spcAft>
                <a:spcPct val="0"/>
              </a:spcAft>
              <a:buSzPts val="12000"/>
              <a:buNone/>
              <a:defRPr sz="12000"/>
            </a:lvl6pPr>
            <a:lvl7pPr lvl="6" algn="ctr">
              <a:spcBef>
                <a:spcPct val="0"/>
              </a:spcBef>
              <a:spcAft>
                <a:spcPct val="0"/>
              </a:spcAft>
              <a:buSzPts val="12000"/>
              <a:buNone/>
              <a:defRPr sz="12000"/>
            </a:lvl7pPr>
            <a:lvl8pPr lvl="7" algn="ctr">
              <a:spcBef>
                <a:spcPct val="0"/>
              </a:spcBef>
              <a:spcAft>
                <a:spcPct val="0"/>
              </a:spcAft>
              <a:buSzPts val="12000"/>
              <a:buNone/>
              <a:defRPr sz="12000"/>
            </a:lvl8pPr>
            <a:lvl9pPr lvl="8" algn="ctr">
              <a:spcBef>
                <a:spcPct val="0"/>
              </a:spcBef>
              <a:spcAft>
                <a:spcPct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ct val="0"/>
              </a:spcBef>
              <a:spcAft>
                <a:spcPct val="0"/>
              </a:spcAft>
              <a:buSzPts val="1800"/>
              <a:buChar char="●"/>
              <a:defRPr/>
            </a:lvl1pPr>
            <a:lvl2pPr marL="914400" lvl="1" indent="-317500" algn="ctr">
              <a:spcBef>
                <a:spcPts val="1600"/>
              </a:spcBef>
              <a:spcAft>
                <a:spcPct val="0"/>
              </a:spcAft>
              <a:buSzPts val="1400"/>
              <a:buChar char="○"/>
              <a:defRPr/>
            </a:lvl2pPr>
            <a:lvl3pPr marL="1371600" lvl="2" indent="-317500" algn="ctr">
              <a:spcBef>
                <a:spcPts val="1600"/>
              </a:spcBef>
              <a:spcAft>
                <a:spcPct val="0"/>
              </a:spcAft>
              <a:buSzPts val="1400"/>
              <a:buChar char="■"/>
              <a:defRPr/>
            </a:lvl3pPr>
            <a:lvl4pPr marL="1828800" lvl="3" indent="-317500" algn="ctr">
              <a:spcBef>
                <a:spcPts val="1600"/>
              </a:spcBef>
              <a:spcAft>
                <a:spcPct val="0"/>
              </a:spcAft>
              <a:buSzPts val="1400"/>
              <a:buChar char="●"/>
              <a:defRPr/>
            </a:lvl4pPr>
            <a:lvl5pPr marL="2286000" lvl="4" indent="-317500" algn="ctr">
              <a:spcBef>
                <a:spcPts val="1600"/>
              </a:spcBef>
              <a:spcAft>
                <a:spcPct val="0"/>
              </a:spcAft>
              <a:buSzPts val="1400"/>
              <a:buChar char="○"/>
              <a:defRPr/>
            </a:lvl5pPr>
            <a:lvl6pPr marL="2743200" lvl="5" indent="-317500" algn="ctr">
              <a:spcBef>
                <a:spcPts val="1600"/>
              </a:spcBef>
              <a:spcAft>
                <a:spcPct val="0"/>
              </a:spcAft>
              <a:buSzPts val="1400"/>
              <a:buChar char="■"/>
              <a:defRPr/>
            </a:lvl6pPr>
            <a:lvl7pPr marL="3200400" lvl="6" indent="-317500" algn="ctr">
              <a:spcBef>
                <a:spcPts val="1600"/>
              </a:spcBef>
              <a:spcAft>
                <a:spcPct val="0"/>
              </a:spcAft>
              <a:buSzPts val="1400"/>
              <a:buChar char="●"/>
              <a:defRPr/>
            </a:lvl7pPr>
            <a:lvl8pPr marL="3657600" lvl="7" indent="-317500" algn="ctr">
              <a:spcBef>
                <a:spcPts val="1600"/>
              </a:spcBef>
              <a:spcAft>
                <a:spcPct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txBody>
          <a:bodyPr/>
          <a:lstStyle/>
          <a:p>
            <a:endParaRPr/>
          </a:p>
        </p:txBody>
      </p:sp>
      <p:sp>
        <p:nvSpPr>
          <p:cNvPr id="56" name="Google Shape;5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ct val="0"/>
              </a:spcBef>
              <a:spcAft>
                <a:spcPct val="0"/>
              </a:spcAft>
              <a:buSzPts val="3600"/>
              <a:buNone/>
              <a:defRPr sz="3600"/>
            </a:lvl1pPr>
            <a:lvl2pPr lvl="1" rtl="0">
              <a:spcBef>
                <a:spcPct val="0"/>
              </a:spcBef>
              <a:spcAft>
                <a:spcPct val="0"/>
              </a:spcAft>
              <a:buSzPts val="3600"/>
              <a:buNone/>
              <a:defRPr sz="3600"/>
            </a:lvl2pPr>
            <a:lvl3pPr lvl="2" rtl="0">
              <a:spcBef>
                <a:spcPct val="0"/>
              </a:spcBef>
              <a:spcAft>
                <a:spcPct val="0"/>
              </a:spcAft>
              <a:buSzPts val="3600"/>
              <a:buNone/>
              <a:defRPr sz="3600"/>
            </a:lvl3pPr>
            <a:lvl4pPr lvl="3" rtl="0">
              <a:spcBef>
                <a:spcPct val="0"/>
              </a:spcBef>
              <a:spcAft>
                <a:spcPct val="0"/>
              </a:spcAft>
              <a:buSzPts val="3600"/>
              <a:buNone/>
              <a:defRPr sz="3600"/>
            </a:lvl4pPr>
            <a:lvl5pPr lvl="4" rtl="0">
              <a:spcBef>
                <a:spcPct val="0"/>
              </a:spcBef>
              <a:spcAft>
                <a:spcPct val="0"/>
              </a:spcAft>
              <a:buSzPts val="3600"/>
              <a:buNone/>
              <a:defRPr sz="3600"/>
            </a:lvl5pPr>
            <a:lvl6pPr lvl="5" rtl="0">
              <a:spcBef>
                <a:spcPct val="0"/>
              </a:spcBef>
              <a:spcAft>
                <a:spcPct val="0"/>
              </a:spcAft>
              <a:buSzPts val="3600"/>
              <a:buNone/>
              <a:defRPr sz="3600"/>
            </a:lvl6pPr>
            <a:lvl7pPr lvl="6" rtl="0">
              <a:spcBef>
                <a:spcPct val="0"/>
              </a:spcBef>
              <a:spcAft>
                <a:spcPct val="0"/>
              </a:spcAft>
              <a:buSzPts val="3600"/>
              <a:buNone/>
              <a:defRPr sz="3600"/>
            </a:lvl7pPr>
            <a:lvl8pPr lvl="7" rtl="0">
              <a:spcBef>
                <a:spcPct val="0"/>
              </a:spcBef>
              <a:spcAft>
                <a:spcPct val="0"/>
              </a:spcAft>
              <a:buSzPts val="3600"/>
              <a:buNone/>
              <a:defRPr sz="3600"/>
            </a:lvl8pPr>
            <a:lvl9pPr lvl="8" rtl="0">
              <a:spcBef>
                <a:spcPct val="0"/>
              </a:spcBef>
              <a:spcAft>
                <a:spcPct val="0"/>
              </a:spcAft>
              <a:buSzPts val="3600"/>
              <a:buNone/>
              <a:defRPr sz="3600"/>
            </a:lvl9pPr>
          </a:lstStyle>
          <a:p>
            <a:endParaRPr/>
          </a:p>
        </p:txBody>
      </p:sp>
      <p:sp>
        <p:nvSpPr>
          <p:cNvPr id="57" name="Google Shape;5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2"/>
              </a:buClr>
              <a:buSzPts val="1600"/>
              <a:buNone/>
              <a:defRPr sz="1600">
                <a:solidFill>
                  <a:schemeClr val="lt2"/>
                </a:solidFill>
              </a:defRPr>
            </a:lvl1pPr>
            <a:lvl2pPr lvl="1" rtl="0">
              <a:lnSpc>
                <a:spcPct val="100000"/>
              </a:lnSpc>
              <a:spcBef>
                <a:spcPct val="0"/>
              </a:spcBef>
              <a:spcAft>
                <a:spcPct val="0"/>
              </a:spcAft>
              <a:buClr>
                <a:schemeClr val="lt2"/>
              </a:buClr>
              <a:buSzPts val="1600"/>
              <a:buNone/>
              <a:defRPr sz="1600">
                <a:solidFill>
                  <a:schemeClr val="lt2"/>
                </a:solidFill>
              </a:defRPr>
            </a:lvl2pPr>
            <a:lvl3pPr lvl="2" rtl="0">
              <a:lnSpc>
                <a:spcPct val="100000"/>
              </a:lnSpc>
              <a:spcBef>
                <a:spcPct val="0"/>
              </a:spcBef>
              <a:spcAft>
                <a:spcPct val="0"/>
              </a:spcAft>
              <a:buClr>
                <a:schemeClr val="lt2"/>
              </a:buClr>
              <a:buSzPts val="1600"/>
              <a:buNone/>
              <a:defRPr sz="1600">
                <a:solidFill>
                  <a:schemeClr val="lt2"/>
                </a:solidFill>
              </a:defRPr>
            </a:lvl3pPr>
            <a:lvl4pPr lvl="3" rtl="0">
              <a:lnSpc>
                <a:spcPct val="100000"/>
              </a:lnSpc>
              <a:spcBef>
                <a:spcPct val="0"/>
              </a:spcBef>
              <a:spcAft>
                <a:spcPct val="0"/>
              </a:spcAft>
              <a:buClr>
                <a:schemeClr val="lt2"/>
              </a:buClr>
              <a:buSzPts val="1600"/>
              <a:buNone/>
              <a:defRPr sz="1600">
                <a:solidFill>
                  <a:schemeClr val="lt2"/>
                </a:solidFill>
              </a:defRPr>
            </a:lvl4pPr>
            <a:lvl5pPr lvl="4" rtl="0">
              <a:lnSpc>
                <a:spcPct val="100000"/>
              </a:lnSpc>
              <a:spcBef>
                <a:spcPct val="0"/>
              </a:spcBef>
              <a:spcAft>
                <a:spcPct val="0"/>
              </a:spcAft>
              <a:buClr>
                <a:schemeClr val="lt2"/>
              </a:buClr>
              <a:buSzPts val="1600"/>
              <a:buNone/>
              <a:defRPr sz="1600">
                <a:solidFill>
                  <a:schemeClr val="lt2"/>
                </a:solidFill>
              </a:defRPr>
            </a:lvl5pPr>
            <a:lvl6pPr lvl="5" rtl="0">
              <a:lnSpc>
                <a:spcPct val="100000"/>
              </a:lnSpc>
              <a:spcBef>
                <a:spcPct val="0"/>
              </a:spcBef>
              <a:spcAft>
                <a:spcPct val="0"/>
              </a:spcAft>
              <a:buClr>
                <a:schemeClr val="lt2"/>
              </a:buClr>
              <a:buSzPts val="1600"/>
              <a:buNone/>
              <a:defRPr sz="1600">
                <a:solidFill>
                  <a:schemeClr val="lt2"/>
                </a:solidFill>
              </a:defRPr>
            </a:lvl6pPr>
            <a:lvl7pPr lvl="6" rtl="0">
              <a:lnSpc>
                <a:spcPct val="100000"/>
              </a:lnSpc>
              <a:spcBef>
                <a:spcPct val="0"/>
              </a:spcBef>
              <a:spcAft>
                <a:spcPct val="0"/>
              </a:spcAft>
              <a:buClr>
                <a:schemeClr val="lt2"/>
              </a:buClr>
              <a:buSzPts val="1600"/>
              <a:buNone/>
              <a:defRPr sz="1600">
                <a:solidFill>
                  <a:schemeClr val="lt2"/>
                </a:solidFill>
              </a:defRPr>
            </a:lvl7pPr>
            <a:lvl8pPr lvl="7" rtl="0">
              <a:lnSpc>
                <a:spcPct val="100000"/>
              </a:lnSpc>
              <a:spcBef>
                <a:spcPct val="0"/>
              </a:spcBef>
              <a:spcAft>
                <a:spcPct val="0"/>
              </a:spcAft>
              <a:buClr>
                <a:schemeClr val="lt2"/>
              </a:buClr>
              <a:buSzPts val="1600"/>
              <a:buNone/>
              <a:defRPr sz="1600">
                <a:solidFill>
                  <a:schemeClr val="lt2"/>
                </a:solidFill>
              </a:defRPr>
            </a:lvl8pPr>
            <a:lvl9pPr lvl="8" rtl="0">
              <a:lnSpc>
                <a:spcPct val="100000"/>
              </a:lnSpc>
              <a:spcBef>
                <a:spcPct val="0"/>
              </a:spcBef>
              <a:spcAft>
                <a:spcPct val="0"/>
              </a:spcAft>
              <a:buClr>
                <a:schemeClr val="lt2"/>
              </a:buClr>
              <a:buSzPts val="1600"/>
              <a:buNone/>
              <a:defRPr sz="1600">
                <a:solidFill>
                  <a:schemeClr val="lt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9"/>
        <p:cNvGrpSpPr/>
        <p:nvPr/>
      </p:nvGrpSpPr>
      <p:grpSpPr>
        <a:xfrm>
          <a:off x="0" y="0"/>
          <a:ext cx="0" cy="0"/>
          <a:chOff x="0" y="0"/>
          <a:chExt cx="0" cy="0"/>
        </a:xfrm>
      </p:grpSpPr>
      <p:sp>
        <p:nvSpPr>
          <p:cNvPr id="60" name="Google Shape;6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txBody>
          <a:bodyPr/>
          <a:lstStyle/>
          <a:p>
            <a:endParaRPr/>
          </a:p>
        </p:txBody>
      </p:sp>
      <p:sp>
        <p:nvSpPr>
          <p:cNvPr id="61" name="Google Shape;61;p1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txBody>
          <a:bodyPr/>
          <a:lstStyle/>
          <a:p>
            <a:endParaRPr/>
          </a:p>
        </p:txBody>
      </p:sp>
      <p:sp>
        <p:nvSpPr>
          <p:cNvPr id="62" name="Google Shape;62;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ct val="0"/>
              </a:spcBef>
              <a:spcAft>
                <a:spcPct val="0"/>
              </a:spcAft>
              <a:buSzPts val="3600"/>
              <a:buNone/>
              <a:defRPr sz="3600"/>
            </a:lvl1pPr>
            <a:lvl2pPr lvl="1" rtl="0">
              <a:spcBef>
                <a:spcPct val="0"/>
              </a:spcBef>
              <a:spcAft>
                <a:spcPct val="0"/>
              </a:spcAft>
              <a:buSzPts val="3600"/>
              <a:buNone/>
              <a:defRPr sz="3600"/>
            </a:lvl2pPr>
            <a:lvl3pPr lvl="2" rtl="0">
              <a:spcBef>
                <a:spcPct val="0"/>
              </a:spcBef>
              <a:spcAft>
                <a:spcPct val="0"/>
              </a:spcAft>
              <a:buSzPts val="3600"/>
              <a:buNone/>
              <a:defRPr sz="3600"/>
            </a:lvl3pPr>
            <a:lvl4pPr lvl="3" rtl="0">
              <a:spcBef>
                <a:spcPct val="0"/>
              </a:spcBef>
              <a:spcAft>
                <a:spcPct val="0"/>
              </a:spcAft>
              <a:buSzPts val="3600"/>
              <a:buNone/>
              <a:defRPr sz="3600"/>
            </a:lvl4pPr>
            <a:lvl5pPr lvl="4" rtl="0">
              <a:spcBef>
                <a:spcPct val="0"/>
              </a:spcBef>
              <a:spcAft>
                <a:spcPct val="0"/>
              </a:spcAft>
              <a:buSzPts val="3600"/>
              <a:buNone/>
              <a:defRPr sz="3600"/>
            </a:lvl5pPr>
            <a:lvl6pPr lvl="5" rtl="0">
              <a:spcBef>
                <a:spcPct val="0"/>
              </a:spcBef>
              <a:spcAft>
                <a:spcPct val="0"/>
              </a:spcAft>
              <a:buSzPts val="3600"/>
              <a:buNone/>
              <a:defRPr sz="3600"/>
            </a:lvl6pPr>
            <a:lvl7pPr lvl="6" rtl="0">
              <a:spcBef>
                <a:spcPct val="0"/>
              </a:spcBef>
              <a:spcAft>
                <a:spcPct val="0"/>
              </a:spcAft>
              <a:buSzPts val="3600"/>
              <a:buNone/>
              <a:defRPr sz="3600"/>
            </a:lvl7pPr>
            <a:lvl8pPr lvl="7" rtl="0">
              <a:spcBef>
                <a:spcPct val="0"/>
              </a:spcBef>
              <a:spcAft>
                <a:spcPct val="0"/>
              </a:spcAft>
              <a:buSzPts val="3600"/>
              <a:buNone/>
              <a:defRPr sz="3600"/>
            </a:lvl8pPr>
            <a:lvl9pPr lvl="8" rtl="0">
              <a:spcBef>
                <a:spcPct val="0"/>
              </a:spcBef>
              <a:spcAft>
                <a:spcPct val="0"/>
              </a:spcAft>
              <a:buSzPts val="3600"/>
              <a:buNone/>
              <a:defRPr sz="3600"/>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 name="Google Shape;66;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txBody>
          <a:bodyPr/>
          <a:lstStyle/>
          <a:p>
            <a:endParaRPr/>
          </a:p>
        </p:txBody>
      </p:sp>
      <p:sp>
        <p:nvSpPr>
          <p:cNvPr id="67" name="Google Shape;67;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txBody>
          <a:bodyPr/>
          <a:lstStyle/>
          <a:p>
            <a:endParaRPr/>
          </a:p>
        </p:txBody>
      </p:sp>
      <p:sp>
        <p:nvSpPr>
          <p:cNvPr id="68" name="Google Shape;68;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2800"/>
              <a:buNone/>
              <a:defRPr>
                <a:solidFill>
                  <a:schemeClr val="lt1"/>
                </a:solidFill>
              </a:defRPr>
            </a:lvl1pPr>
            <a:lvl2pPr lvl="1" rtl="0">
              <a:spcBef>
                <a:spcPct val="0"/>
              </a:spcBef>
              <a:spcAft>
                <a:spcPct val="0"/>
              </a:spcAft>
              <a:buClr>
                <a:schemeClr val="lt1"/>
              </a:buClr>
              <a:buSzPts val="2800"/>
              <a:buNone/>
              <a:defRPr>
                <a:solidFill>
                  <a:schemeClr val="lt1"/>
                </a:solidFill>
              </a:defRPr>
            </a:lvl2pPr>
            <a:lvl3pPr lvl="2" rtl="0">
              <a:spcBef>
                <a:spcPct val="0"/>
              </a:spcBef>
              <a:spcAft>
                <a:spcPct val="0"/>
              </a:spcAft>
              <a:buClr>
                <a:schemeClr val="lt1"/>
              </a:buClr>
              <a:buSzPts val="2800"/>
              <a:buNone/>
              <a:defRPr>
                <a:solidFill>
                  <a:schemeClr val="lt1"/>
                </a:solidFill>
              </a:defRPr>
            </a:lvl3pPr>
            <a:lvl4pPr lvl="3" rtl="0">
              <a:spcBef>
                <a:spcPct val="0"/>
              </a:spcBef>
              <a:spcAft>
                <a:spcPct val="0"/>
              </a:spcAft>
              <a:buClr>
                <a:schemeClr val="lt1"/>
              </a:buClr>
              <a:buSzPts val="2800"/>
              <a:buNone/>
              <a:defRPr>
                <a:solidFill>
                  <a:schemeClr val="lt1"/>
                </a:solidFill>
              </a:defRPr>
            </a:lvl4pPr>
            <a:lvl5pPr lvl="4" rtl="0">
              <a:spcBef>
                <a:spcPct val="0"/>
              </a:spcBef>
              <a:spcAft>
                <a:spcPct val="0"/>
              </a:spcAft>
              <a:buClr>
                <a:schemeClr val="lt1"/>
              </a:buClr>
              <a:buSzPts val="2800"/>
              <a:buNone/>
              <a:defRPr>
                <a:solidFill>
                  <a:schemeClr val="lt1"/>
                </a:solidFill>
              </a:defRPr>
            </a:lvl5pPr>
            <a:lvl6pPr lvl="5" rtl="0">
              <a:spcBef>
                <a:spcPct val="0"/>
              </a:spcBef>
              <a:spcAft>
                <a:spcPct val="0"/>
              </a:spcAft>
              <a:buClr>
                <a:schemeClr val="lt1"/>
              </a:buClr>
              <a:buSzPts val="2800"/>
              <a:buNone/>
              <a:defRPr>
                <a:solidFill>
                  <a:schemeClr val="lt1"/>
                </a:solidFill>
              </a:defRPr>
            </a:lvl6pPr>
            <a:lvl7pPr lvl="6" rtl="0">
              <a:spcBef>
                <a:spcPct val="0"/>
              </a:spcBef>
              <a:spcAft>
                <a:spcPct val="0"/>
              </a:spcAft>
              <a:buClr>
                <a:schemeClr val="lt1"/>
              </a:buClr>
              <a:buSzPts val="2800"/>
              <a:buNone/>
              <a:defRPr>
                <a:solidFill>
                  <a:schemeClr val="lt1"/>
                </a:solidFill>
              </a:defRPr>
            </a:lvl7pPr>
            <a:lvl8pPr lvl="7" rtl="0">
              <a:spcBef>
                <a:spcPct val="0"/>
              </a:spcBef>
              <a:spcAft>
                <a:spcPct val="0"/>
              </a:spcAft>
              <a:buClr>
                <a:schemeClr val="lt1"/>
              </a:buClr>
              <a:buSzPts val="2800"/>
              <a:buNone/>
              <a:defRPr>
                <a:solidFill>
                  <a:schemeClr val="lt1"/>
                </a:solidFill>
              </a:defRPr>
            </a:lvl8pPr>
            <a:lvl9pPr lvl="8" rtl="0">
              <a:spcBef>
                <a:spcPct val="0"/>
              </a:spcBef>
              <a:spcAft>
                <a:spcPct val="0"/>
              </a:spcAft>
              <a:buClr>
                <a:schemeClr val="lt1"/>
              </a:buClr>
              <a:buSzPts val="2800"/>
              <a:buNone/>
              <a:defRPr>
                <a:solidFill>
                  <a:schemeClr val="lt1"/>
                </a:solidFill>
              </a:defRPr>
            </a:lvl9pPr>
          </a:lstStyle>
          <a:p>
            <a:endParaRPr/>
          </a:p>
        </p:txBody>
      </p:sp>
      <p:sp>
        <p:nvSpPr>
          <p:cNvPr id="69" name="Google Shape;6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SzPts val="1300"/>
              <a:buChar char="●"/>
              <a:defRPr/>
            </a:lvl1pPr>
            <a:lvl2pPr marL="914400" lvl="1" indent="-298450" rtl="0">
              <a:spcBef>
                <a:spcPts val="1600"/>
              </a:spcBef>
              <a:spcAft>
                <a:spcPct val="0"/>
              </a:spcAft>
              <a:buSzPts val="1100"/>
              <a:buChar char="○"/>
              <a:defRPr/>
            </a:lvl2pPr>
            <a:lvl3pPr marL="1371600" lvl="2" indent="-298450" rtl="0">
              <a:spcBef>
                <a:spcPts val="1600"/>
              </a:spcBef>
              <a:spcAft>
                <a:spcPct val="0"/>
              </a:spcAft>
              <a:buSzPts val="1100"/>
              <a:buChar char="■"/>
              <a:defRPr/>
            </a:lvl3pPr>
            <a:lvl4pPr marL="1828800" lvl="3" indent="-298450" rtl="0">
              <a:spcBef>
                <a:spcPts val="1600"/>
              </a:spcBef>
              <a:spcAft>
                <a:spcPct val="0"/>
              </a:spcAft>
              <a:buSzPts val="1100"/>
              <a:buChar char="●"/>
              <a:defRPr/>
            </a:lvl4pPr>
            <a:lvl5pPr marL="2286000" lvl="4" indent="-298450" rtl="0">
              <a:spcBef>
                <a:spcPts val="1600"/>
              </a:spcBef>
              <a:spcAft>
                <a:spcPct val="0"/>
              </a:spcAft>
              <a:buSzPts val="1100"/>
              <a:buChar char="○"/>
              <a:defRPr/>
            </a:lvl5pPr>
            <a:lvl6pPr marL="2743200" lvl="5" indent="-298450" rtl="0">
              <a:spcBef>
                <a:spcPts val="1600"/>
              </a:spcBef>
              <a:spcAft>
                <a:spcPct val="0"/>
              </a:spcAft>
              <a:buSzPts val="1100"/>
              <a:buChar char="■"/>
              <a:defRPr/>
            </a:lvl6pPr>
            <a:lvl7pPr marL="3200400" lvl="6" indent="-298450" rtl="0">
              <a:spcBef>
                <a:spcPts val="1600"/>
              </a:spcBef>
              <a:spcAft>
                <a:spcPct val="0"/>
              </a:spcAft>
              <a:buSzPts val="1100"/>
              <a:buChar char="●"/>
              <a:defRPr/>
            </a:lvl7pPr>
            <a:lvl8pPr marL="3657600" lvl="7" indent="-298450" rtl="0">
              <a:spcBef>
                <a:spcPts val="1600"/>
              </a:spcBef>
              <a:spcAft>
                <a:spcPct val="0"/>
              </a:spcAft>
              <a:buSzPts val="1100"/>
              <a:buChar char="○"/>
              <a:defRPr/>
            </a:lvl8pPr>
            <a:lvl9pPr marL="4114800" lvl="8" indent="-298450" rtl="0">
              <a:spcBef>
                <a:spcPts val="1600"/>
              </a:spcBef>
              <a:spcAft>
                <a:spcPts val="1600"/>
              </a:spcAft>
              <a:buSzPts val="1100"/>
              <a:buChar char="■"/>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 name="Google Shape;7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2800"/>
              <a:buNone/>
              <a:defRPr>
                <a:solidFill>
                  <a:schemeClr val="lt1"/>
                </a:solidFill>
              </a:defRPr>
            </a:lvl1pPr>
            <a:lvl2pPr lvl="1" rtl="0">
              <a:spcBef>
                <a:spcPct val="0"/>
              </a:spcBef>
              <a:spcAft>
                <a:spcPct val="0"/>
              </a:spcAft>
              <a:buClr>
                <a:schemeClr val="lt1"/>
              </a:buClr>
              <a:buSzPts val="2800"/>
              <a:buNone/>
              <a:defRPr>
                <a:solidFill>
                  <a:schemeClr val="lt1"/>
                </a:solidFill>
              </a:defRPr>
            </a:lvl2pPr>
            <a:lvl3pPr lvl="2" rtl="0">
              <a:spcBef>
                <a:spcPct val="0"/>
              </a:spcBef>
              <a:spcAft>
                <a:spcPct val="0"/>
              </a:spcAft>
              <a:buClr>
                <a:schemeClr val="lt1"/>
              </a:buClr>
              <a:buSzPts val="2800"/>
              <a:buNone/>
              <a:defRPr>
                <a:solidFill>
                  <a:schemeClr val="lt1"/>
                </a:solidFill>
              </a:defRPr>
            </a:lvl3pPr>
            <a:lvl4pPr lvl="3" rtl="0">
              <a:spcBef>
                <a:spcPct val="0"/>
              </a:spcBef>
              <a:spcAft>
                <a:spcPct val="0"/>
              </a:spcAft>
              <a:buClr>
                <a:schemeClr val="lt1"/>
              </a:buClr>
              <a:buSzPts val="2800"/>
              <a:buNone/>
              <a:defRPr>
                <a:solidFill>
                  <a:schemeClr val="lt1"/>
                </a:solidFill>
              </a:defRPr>
            </a:lvl4pPr>
            <a:lvl5pPr lvl="4" rtl="0">
              <a:spcBef>
                <a:spcPct val="0"/>
              </a:spcBef>
              <a:spcAft>
                <a:spcPct val="0"/>
              </a:spcAft>
              <a:buClr>
                <a:schemeClr val="lt1"/>
              </a:buClr>
              <a:buSzPts val="2800"/>
              <a:buNone/>
              <a:defRPr>
                <a:solidFill>
                  <a:schemeClr val="lt1"/>
                </a:solidFill>
              </a:defRPr>
            </a:lvl5pPr>
            <a:lvl6pPr lvl="5" rtl="0">
              <a:spcBef>
                <a:spcPct val="0"/>
              </a:spcBef>
              <a:spcAft>
                <a:spcPct val="0"/>
              </a:spcAft>
              <a:buClr>
                <a:schemeClr val="lt1"/>
              </a:buClr>
              <a:buSzPts val="2800"/>
              <a:buNone/>
              <a:defRPr>
                <a:solidFill>
                  <a:schemeClr val="lt1"/>
                </a:solidFill>
              </a:defRPr>
            </a:lvl6pPr>
            <a:lvl7pPr lvl="6" rtl="0">
              <a:spcBef>
                <a:spcPct val="0"/>
              </a:spcBef>
              <a:spcAft>
                <a:spcPct val="0"/>
              </a:spcAft>
              <a:buClr>
                <a:schemeClr val="lt1"/>
              </a:buClr>
              <a:buSzPts val="2800"/>
              <a:buNone/>
              <a:defRPr>
                <a:solidFill>
                  <a:schemeClr val="lt1"/>
                </a:solidFill>
              </a:defRPr>
            </a:lvl7pPr>
            <a:lvl8pPr lvl="7" rtl="0">
              <a:spcBef>
                <a:spcPct val="0"/>
              </a:spcBef>
              <a:spcAft>
                <a:spcPct val="0"/>
              </a:spcAft>
              <a:buClr>
                <a:schemeClr val="lt1"/>
              </a:buClr>
              <a:buSzPts val="2800"/>
              <a:buNone/>
              <a:defRPr>
                <a:solidFill>
                  <a:schemeClr val="lt1"/>
                </a:solidFill>
              </a:defRPr>
            </a:lvl8pPr>
            <a:lvl9pPr lvl="8" rtl="0">
              <a:spcBef>
                <a:spcPct val="0"/>
              </a:spcBef>
              <a:spcAft>
                <a:spcPct val="0"/>
              </a:spcAft>
              <a:buClr>
                <a:schemeClr val="lt1"/>
              </a:buClr>
              <a:buSzPts val="2800"/>
              <a:buNone/>
              <a:defRPr>
                <a:solidFill>
                  <a:schemeClr val="lt1"/>
                </a:solidFill>
              </a:defRPr>
            </a:lvl9pPr>
          </a:lstStyle>
          <a:p>
            <a:endParaRPr/>
          </a:p>
        </p:txBody>
      </p:sp>
      <p:sp>
        <p:nvSpPr>
          <p:cNvPr id="74" name="Google Shape;74;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SzPts val="1300"/>
              <a:buChar char="●"/>
              <a:defRPr/>
            </a:lvl1pPr>
            <a:lvl2pPr marL="914400" lvl="1" indent="-298450" rtl="0">
              <a:spcBef>
                <a:spcPts val="1600"/>
              </a:spcBef>
              <a:spcAft>
                <a:spcPct val="0"/>
              </a:spcAft>
              <a:buSzPts val="1100"/>
              <a:buChar char="○"/>
              <a:defRPr/>
            </a:lvl2pPr>
            <a:lvl3pPr marL="1371600" lvl="2" indent="-298450" rtl="0">
              <a:spcBef>
                <a:spcPts val="1600"/>
              </a:spcBef>
              <a:spcAft>
                <a:spcPct val="0"/>
              </a:spcAft>
              <a:buSzPts val="1100"/>
              <a:buChar char="■"/>
              <a:defRPr/>
            </a:lvl3pPr>
            <a:lvl4pPr marL="1828800" lvl="3" indent="-298450" rtl="0">
              <a:spcBef>
                <a:spcPts val="1600"/>
              </a:spcBef>
              <a:spcAft>
                <a:spcPct val="0"/>
              </a:spcAft>
              <a:buSzPts val="1100"/>
              <a:buChar char="●"/>
              <a:defRPr/>
            </a:lvl4pPr>
            <a:lvl5pPr marL="2286000" lvl="4" indent="-298450" rtl="0">
              <a:spcBef>
                <a:spcPts val="1600"/>
              </a:spcBef>
              <a:spcAft>
                <a:spcPct val="0"/>
              </a:spcAft>
              <a:buSzPts val="1100"/>
              <a:buChar char="○"/>
              <a:defRPr/>
            </a:lvl5pPr>
            <a:lvl6pPr marL="2743200" lvl="5" indent="-298450" rtl="0">
              <a:spcBef>
                <a:spcPts val="1600"/>
              </a:spcBef>
              <a:spcAft>
                <a:spcPct val="0"/>
              </a:spcAft>
              <a:buSzPts val="1100"/>
              <a:buChar char="■"/>
              <a:defRPr/>
            </a:lvl6pPr>
            <a:lvl7pPr marL="3200400" lvl="6" indent="-298450" rtl="0">
              <a:spcBef>
                <a:spcPts val="1600"/>
              </a:spcBef>
              <a:spcAft>
                <a:spcPct val="0"/>
              </a:spcAft>
              <a:buSzPts val="1100"/>
              <a:buChar char="●"/>
              <a:defRPr/>
            </a:lvl7pPr>
            <a:lvl8pPr marL="3657600" lvl="7" indent="-298450" rtl="0">
              <a:spcBef>
                <a:spcPts val="1600"/>
              </a:spcBef>
              <a:spcAft>
                <a:spcPct val="0"/>
              </a:spcAft>
              <a:buSzPts val="1100"/>
              <a:buChar char="○"/>
              <a:defRPr/>
            </a:lvl8pPr>
            <a:lvl9pPr marL="4114800" lvl="8" indent="-298450" rtl="0">
              <a:spcBef>
                <a:spcPts val="1600"/>
              </a:spcBef>
              <a:spcAft>
                <a:spcPts val="1600"/>
              </a:spcAft>
              <a:buSzPts val="1100"/>
              <a:buChar char="■"/>
              <a:defRPr/>
            </a:lvl9pPr>
          </a:lstStyle>
          <a:p>
            <a:endParaRPr/>
          </a:p>
        </p:txBody>
      </p:sp>
      <p:sp>
        <p:nvSpPr>
          <p:cNvPr id="75" name="Google Shape;75;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SzPts val="1300"/>
              <a:buChar char="●"/>
              <a:defRPr/>
            </a:lvl1pPr>
            <a:lvl2pPr marL="914400" lvl="1" indent="-298450" rtl="0">
              <a:spcBef>
                <a:spcPts val="1600"/>
              </a:spcBef>
              <a:spcAft>
                <a:spcPct val="0"/>
              </a:spcAft>
              <a:buSzPts val="1100"/>
              <a:buChar char="○"/>
              <a:defRPr/>
            </a:lvl2pPr>
            <a:lvl3pPr marL="1371600" lvl="2" indent="-298450" rtl="0">
              <a:spcBef>
                <a:spcPts val="1600"/>
              </a:spcBef>
              <a:spcAft>
                <a:spcPct val="0"/>
              </a:spcAft>
              <a:buSzPts val="1100"/>
              <a:buChar char="■"/>
              <a:defRPr/>
            </a:lvl3pPr>
            <a:lvl4pPr marL="1828800" lvl="3" indent="-298450" rtl="0">
              <a:spcBef>
                <a:spcPts val="1600"/>
              </a:spcBef>
              <a:spcAft>
                <a:spcPct val="0"/>
              </a:spcAft>
              <a:buSzPts val="1100"/>
              <a:buChar char="●"/>
              <a:defRPr/>
            </a:lvl4pPr>
            <a:lvl5pPr marL="2286000" lvl="4" indent="-298450" rtl="0">
              <a:spcBef>
                <a:spcPts val="1600"/>
              </a:spcBef>
              <a:spcAft>
                <a:spcPct val="0"/>
              </a:spcAft>
              <a:buSzPts val="1100"/>
              <a:buChar char="○"/>
              <a:defRPr/>
            </a:lvl5pPr>
            <a:lvl6pPr marL="2743200" lvl="5" indent="-298450" rtl="0">
              <a:spcBef>
                <a:spcPts val="1600"/>
              </a:spcBef>
              <a:spcAft>
                <a:spcPct val="0"/>
              </a:spcAft>
              <a:buSzPts val="1100"/>
              <a:buChar char="■"/>
              <a:defRPr/>
            </a:lvl6pPr>
            <a:lvl7pPr marL="3200400" lvl="6" indent="-298450" rtl="0">
              <a:spcBef>
                <a:spcPts val="1600"/>
              </a:spcBef>
              <a:spcAft>
                <a:spcPct val="0"/>
              </a:spcAft>
              <a:buSzPts val="1100"/>
              <a:buChar char="●"/>
              <a:defRPr/>
            </a:lvl7pPr>
            <a:lvl8pPr marL="3657600" lvl="7" indent="-298450" rtl="0">
              <a:spcBef>
                <a:spcPts val="1600"/>
              </a:spcBef>
              <a:spcAft>
                <a:spcPct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 name="Google Shape;7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2800"/>
              <a:buNone/>
              <a:defRPr>
                <a:solidFill>
                  <a:schemeClr val="lt1"/>
                </a:solidFill>
              </a:defRPr>
            </a:lvl1pPr>
            <a:lvl2pPr lvl="1" rtl="0">
              <a:spcBef>
                <a:spcPct val="0"/>
              </a:spcBef>
              <a:spcAft>
                <a:spcPct val="0"/>
              </a:spcAft>
              <a:buClr>
                <a:schemeClr val="lt1"/>
              </a:buClr>
              <a:buSzPts val="2800"/>
              <a:buNone/>
              <a:defRPr>
                <a:solidFill>
                  <a:schemeClr val="lt1"/>
                </a:solidFill>
              </a:defRPr>
            </a:lvl2pPr>
            <a:lvl3pPr lvl="2" rtl="0">
              <a:spcBef>
                <a:spcPct val="0"/>
              </a:spcBef>
              <a:spcAft>
                <a:spcPct val="0"/>
              </a:spcAft>
              <a:buClr>
                <a:schemeClr val="lt1"/>
              </a:buClr>
              <a:buSzPts val="2800"/>
              <a:buNone/>
              <a:defRPr>
                <a:solidFill>
                  <a:schemeClr val="lt1"/>
                </a:solidFill>
              </a:defRPr>
            </a:lvl3pPr>
            <a:lvl4pPr lvl="3" rtl="0">
              <a:spcBef>
                <a:spcPct val="0"/>
              </a:spcBef>
              <a:spcAft>
                <a:spcPct val="0"/>
              </a:spcAft>
              <a:buClr>
                <a:schemeClr val="lt1"/>
              </a:buClr>
              <a:buSzPts val="2800"/>
              <a:buNone/>
              <a:defRPr>
                <a:solidFill>
                  <a:schemeClr val="lt1"/>
                </a:solidFill>
              </a:defRPr>
            </a:lvl4pPr>
            <a:lvl5pPr lvl="4" rtl="0">
              <a:spcBef>
                <a:spcPct val="0"/>
              </a:spcBef>
              <a:spcAft>
                <a:spcPct val="0"/>
              </a:spcAft>
              <a:buClr>
                <a:schemeClr val="lt1"/>
              </a:buClr>
              <a:buSzPts val="2800"/>
              <a:buNone/>
              <a:defRPr>
                <a:solidFill>
                  <a:schemeClr val="lt1"/>
                </a:solidFill>
              </a:defRPr>
            </a:lvl5pPr>
            <a:lvl6pPr lvl="5" rtl="0">
              <a:spcBef>
                <a:spcPct val="0"/>
              </a:spcBef>
              <a:spcAft>
                <a:spcPct val="0"/>
              </a:spcAft>
              <a:buClr>
                <a:schemeClr val="lt1"/>
              </a:buClr>
              <a:buSzPts val="2800"/>
              <a:buNone/>
              <a:defRPr>
                <a:solidFill>
                  <a:schemeClr val="lt1"/>
                </a:solidFill>
              </a:defRPr>
            </a:lvl6pPr>
            <a:lvl7pPr lvl="6" rtl="0">
              <a:spcBef>
                <a:spcPct val="0"/>
              </a:spcBef>
              <a:spcAft>
                <a:spcPct val="0"/>
              </a:spcAft>
              <a:buClr>
                <a:schemeClr val="lt1"/>
              </a:buClr>
              <a:buSzPts val="2800"/>
              <a:buNone/>
              <a:defRPr>
                <a:solidFill>
                  <a:schemeClr val="lt1"/>
                </a:solidFill>
              </a:defRPr>
            </a:lvl7pPr>
            <a:lvl8pPr lvl="7" rtl="0">
              <a:spcBef>
                <a:spcPct val="0"/>
              </a:spcBef>
              <a:spcAft>
                <a:spcPct val="0"/>
              </a:spcAft>
              <a:buClr>
                <a:schemeClr val="lt1"/>
              </a:buClr>
              <a:buSzPts val="2800"/>
              <a:buNone/>
              <a:defRPr>
                <a:solidFill>
                  <a:schemeClr val="lt1"/>
                </a:solidFill>
              </a:defRPr>
            </a:lvl8pPr>
            <a:lvl9pPr lvl="8" rtl="0">
              <a:spcBef>
                <a:spcPct val="0"/>
              </a:spcBef>
              <a:spcAft>
                <a:spcPct val="0"/>
              </a:spcAft>
              <a:buClr>
                <a:schemeClr val="lt1"/>
              </a:buClr>
              <a:buSzPts val="2800"/>
              <a:buNone/>
              <a:defRPr>
                <a:solidFill>
                  <a:schemeClr val="lt1"/>
                </a:solidFill>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 name="Google Shape;83;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2800"/>
              <a:buNone/>
              <a:defRPr>
                <a:solidFill>
                  <a:schemeClr val="lt1"/>
                </a:solidFill>
              </a:defRPr>
            </a:lvl1pPr>
            <a:lvl2pPr lvl="1" rtl="0">
              <a:spcBef>
                <a:spcPct val="0"/>
              </a:spcBef>
              <a:spcAft>
                <a:spcPct val="0"/>
              </a:spcAft>
              <a:buClr>
                <a:schemeClr val="lt1"/>
              </a:buClr>
              <a:buSzPts val="2800"/>
              <a:buNone/>
              <a:defRPr>
                <a:solidFill>
                  <a:schemeClr val="lt1"/>
                </a:solidFill>
              </a:defRPr>
            </a:lvl2pPr>
            <a:lvl3pPr lvl="2" rtl="0">
              <a:spcBef>
                <a:spcPct val="0"/>
              </a:spcBef>
              <a:spcAft>
                <a:spcPct val="0"/>
              </a:spcAft>
              <a:buClr>
                <a:schemeClr val="lt1"/>
              </a:buClr>
              <a:buSzPts val="2800"/>
              <a:buNone/>
              <a:defRPr>
                <a:solidFill>
                  <a:schemeClr val="lt1"/>
                </a:solidFill>
              </a:defRPr>
            </a:lvl3pPr>
            <a:lvl4pPr lvl="3" rtl="0">
              <a:spcBef>
                <a:spcPct val="0"/>
              </a:spcBef>
              <a:spcAft>
                <a:spcPct val="0"/>
              </a:spcAft>
              <a:buClr>
                <a:schemeClr val="lt1"/>
              </a:buClr>
              <a:buSzPts val="2800"/>
              <a:buNone/>
              <a:defRPr>
                <a:solidFill>
                  <a:schemeClr val="lt1"/>
                </a:solidFill>
              </a:defRPr>
            </a:lvl4pPr>
            <a:lvl5pPr lvl="4" rtl="0">
              <a:spcBef>
                <a:spcPct val="0"/>
              </a:spcBef>
              <a:spcAft>
                <a:spcPct val="0"/>
              </a:spcAft>
              <a:buClr>
                <a:schemeClr val="lt1"/>
              </a:buClr>
              <a:buSzPts val="2800"/>
              <a:buNone/>
              <a:defRPr>
                <a:solidFill>
                  <a:schemeClr val="lt1"/>
                </a:solidFill>
              </a:defRPr>
            </a:lvl5pPr>
            <a:lvl6pPr lvl="5" rtl="0">
              <a:spcBef>
                <a:spcPct val="0"/>
              </a:spcBef>
              <a:spcAft>
                <a:spcPct val="0"/>
              </a:spcAft>
              <a:buClr>
                <a:schemeClr val="lt1"/>
              </a:buClr>
              <a:buSzPts val="2800"/>
              <a:buNone/>
              <a:defRPr>
                <a:solidFill>
                  <a:schemeClr val="lt1"/>
                </a:solidFill>
              </a:defRPr>
            </a:lvl6pPr>
            <a:lvl7pPr lvl="6" rtl="0">
              <a:spcBef>
                <a:spcPct val="0"/>
              </a:spcBef>
              <a:spcAft>
                <a:spcPct val="0"/>
              </a:spcAft>
              <a:buClr>
                <a:schemeClr val="lt1"/>
              </a:buClr>
              <a:buSzPts val="2800"/>
              <a:buNone/>
              <a:defRPr>
                <a:solidFill>
                  <a:schemeClr val="lt1"/>
                </a:solidFill>
              </a:defRPr>
            </a:lvl7pPr>
            <a:lvl8pPr lvl="7" rtl="0">
              <a:spcBef>
                <a:spcPct val="0"/>
              </a:spcBef>
              <a:spcAft>
                <a:spcPct val="0"/>
              </a:spcAft>
              <a:buClr>
                <a:schemeClr val="lt1"/>
              </a:buClr>
              <a:buSzPts val="2800"/>
              <a:buNone/>
              <a:defRPr>
                <a:solidFill>
                  <a:schemeClr val="lt1"/>
                </a:solidFill>
              </a:defRPr>
            </a:lvl8pPr>
            <a:lvl9pPr lvl="8" rtl="0">
              <a:spcBef>
                <a:spcPct val="0"/>
              </a:spcBef>
              <a:spcAft>
                <a:spcPct val="0"/>
              </a:spcAft>
              <a:buClr>
                <a:schemeClr val="lt1"/>
              </a:buClr>
              <a:buSzPts val="2800"/>
              <a:buNone/>
              <a:defRPr>
                <a:solidFill>
                  <a:schemeClr val="lt1"/>
                </a:solidFill>
              </a:defRPr>
            </a:lvl9pPr>
          </a:lstStyle>
          <a:p>
            <a:endParaRPr/>
          </a:p>
        </p:txBody>
      </p:sp>
      <p:sp>
        <p:nvSpPr>
          <p:cNvPr id="84" name="Google Shape;84;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Clr>
                <a:schemeClr val="accent2"/>
              </a:buClr>
              <a:buSzPts val="1300"/>
              <a:buChar char="●"/>
              <a:defRPr>
                <a:solidFill>
                  <a:schemeClr val="accent2"/>
                </a:solidFill>
              </a:defRPr>
            </a:lvl1pPr>
            <a:lvl2pPr marL="914400" lvl="1" indent="-298450" rtl="0">
              <a:spcBef>
                <a:spcPts val="1600"/>
              </a:spcBef>
              <a:spcAft>
                <a:spcPct val="0"/>
              </a:spcAft>
              <a:buClr>
                <a:schemeClr val="accent2"/>
              </a:buClr>
              <a:buSzPts val="1100"/>
              <a:buChar char="○"/>
              <a:defRPr>
                <a:solidFill>
                  <a:schemeClr val="accent2"/>
                </a:solidFill>
              </a:defRPr>
            </a:lvl2pPr>
            <a:lvl3pPr marL="1371600" lvl="2" indent="-298450" rtl="0">
              <a:spcBef>
                <a:spcPts val="1600"/>
              </a:spcBef>
              <a:spcAft>
                <a:spcPct val="0"/>
              </a:spcAft>
              <a:buClr>
                <a:schemeClr val="accent2"/>
              </a:buClr>
              <a:buSzPts val="1100"/>
              <a:buChar char="■"/>
              <a:defRPr>
                <a:solidFill>
                  <a:schemeClr val="accent2"/>
                </a:solidFill>
              </a:defRPr>
            </a:lvl3pPr>
            <a:lvl4pPr marL="1828800" lvl="3" indent="-298450" rtl="0">
              <a:spcBef>
                <a:spcPts val="1600"/>
              </a:spcBef>
              <a:spcAft>
                <a:spcPct val="0"/>
              </a:spcAft>
              <a:buClr>
                <a:schemeClr val="accent2"/>
              </a:buClr>
              <a:buSzPts val="1100"/>
              <a:buChar char="●"/>
              <a:defRPr>
                <a:solidFill>
                  <a:schemeClr val="accent2"/>
                </a:solidFill>
              </a:defRPr>
            </a:lvl4pPr>
            <a:lvl5pPr marL="2286000" lvl="4" indent="-298450" rtl="0">
              <a:spcBef>
                <a:spcPts val="1600"/>
              </a:spcBef>
              <a:spcAft>
                <a:spcPct val="0"/>
              </a:spcAft>
              <a:buClr>
                <a:schemeClr val="accent2"/>
              </a:buClr>
              <a:buSzPts val="1100"/>
              <a:buChar char="○"/>
              <a:defRPr>
                <a:solidFill>
                  <a:schemeClr val="accent2"/>
                </a:solidFill>
              </a:defRPr>
            </a:lvl5pPr>
            <a:lvl6pPr marL="2743200" lvl="5" indent="-298450" rtl="0">
              <a:spcBef>
                <a:spcPts val="1600"/>
              </a:spcBef>
              <a:spcAft>
                <a:spcPct val="0"/>
              </a:spcAft>
              <a:buClr>
                <a:schemeClr val="accent2"/>
              </a:buClr>
              <a:buSzPts val="1100"/>
              <a:buChar char="■"/>
              <a:defRPr>
                <a:solidFill>
                  <a:schemeClr val="accent2"/>
                </a:solidFill>
              </a:defRPr>
            </a:lvl6pPr>
            <a:lvl7pPr marL="3200400" lvl="6" indent="-298450" rtl="0">
              <a:spcBef>
                <a:spcPts val="1600"/>
              </a:spcBef>
              <a:spcAft>
                <a:spcPct val="0"/>
              </a:spcAft>
              <a:buClr>
                <a:schemeClr val="accent2"/>
              </a:buClr>
              <a:buSzPts val="1100"/>
              <a:buChar char="●"/>
              <a:defRPr>
                <a:solidFill>
                  <a:schemeClr val="accent2"/>
                </a:solidFill>
              </a:defRPr>
            </a:lvl7pPr>
            <a:lvl8pPr marL="3657600" lvl="7" indent="-298450" rtl="0">
              <a:spcBef>
                <a:spcPts val="1600"/>
              </a:spcBef>
              <a:spcAft>
                <a:spcPct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ct val="0"/>
              </a:spcBef>
              <a:spcAft>
                <a:spcPct val="0"/>
              </a:spcAft>
              <a:buSzPts val="3600"/>
              <a:buNone/>
              <a:defRPr sz="3600"/>
            </a:lvl1pPr>
            <a:lvl2pPr lvl="1" rtl="0">
              <a:spcBef>
                <a:spcPct val="0"/>
              </a:spcBef>
              <a:spcAft>
                <a:spcPct val="0"/>
              </a:spcAft>
              <a:buSzPts val="3600"/>
              <a:buNone/>
              <a:defRPr sz="3600"/>
            </a:lvl2pPr>
            <a:lvl3pPr lvl="2" rtl="0">
              <a:spcBef>
                <a:spcPct val="0"/>
              </a:spcBef>
              <a:spcAft>
                <a:spcPct val="0"/>
              </a:spcAft>
              <a:buSzPts val="3600"/>
              <a:buNone/>
              <a:defRPr sz="3600"/>
            </a:lvl3pPr>
            <a:lvl4pPr lvl="3" rtl="0">
              <a:spcBef>
                <a:spcPct val="0"/>
              </a:spcBef>
              <a:spcAft>
                <a:spcPct val="0"/>
              </a:spcAft>
              <a:buSzPts val="3600"/>
              <a:buNone/>
              <a:defRPr sz="3600"/>
            </a:lvl4pPr>
            <a:lvl5pPr lvl="4" rtl="0">
              <a:spcBef>
                <a:spcPct val="0"/>
              </a:spcBef>
              <a:spcAft>
                <a:spcPct val="0"/>
              </a:spcAft>
              <a:buSzPts val="3600"/>
              <a:buNone/>
              <a:defRPr sz="3600"/>
            </a:lvl5pPr>
            <a:lvl6pPr lvl="5" rtl="0">
              <a:spcBef>
                <a:spcPct val="0"/>
              </a:spcBef>
              <a:spcAft>
                <a:spcPct val="0"/>
              </a:spcAft>
              <a:buSzPts val="3600"/>
              <a:buNone/>
              <a:defRPr sz="3600"/>
            </a:lvl6pPr>
            <a:lvl7pPr lvl="6" rtl="0">
              <a:spcBef>
                <a:spcPct val="0"/>
              </a:spcBef>
              <a:spcAft>
                <a:spcPct val="0"/>
              </a:spcAft>
              <a:buSzPts val="3600"/>
              <a:buNone/>
              <a:defRPr sz="3600"/>
            </a:lvl7pPr>
            <a:lvl8pPr lvl="7" rtl="0">
              <a:spcBef>
                <a:spcPct val="0"/>
              </a:spcBef>
              <a:spcAft>
                <a:spcPct val="0"/>
              </a:spcAft>
              <a:buSzPts val="3600"/>
              <a:buNone/>
              <a:defRPr sz="3600"/>
            </a:lvl8pPr>
            <a:lvl9pPr lvl="8" rtl="0">
              <a:spcBef>
                <a:spcPct val="0"/>
              </a:spcBef>
              <a:spcAft>
                <a:spcPct val="0"/>
              </a:spcAft>
              <a:buSzPts val="3600"/>
              <a:buNone/>
              <a:defRPr sz="36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 name="Google Shape;91;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2800"/>
              <a:buNone/>
              <a:defRPr>
                <a:solidFill>
                  <a:schemeClr val="lt1"/>
                </a:solidFill>
              </a:defRPr>
            </a:lvl1pPr>
            <a:lvl2pPr lvl="1" rtl="0">
              <a:spcBef>
                <a:spcPct val="0"/>
              </a:spcBef>
              <a:spcAft>
                <a:spcPct val="0"/>
              </a:spcAft>
              <a:buClr>
                <a:schemeClr val="lt1"/>
              </a:buClr>
              <a:buSzPts val="2800"/>
              <a:buNone/>
              <a:defRPr>
                <a:solidFill>
                  <a:schemeClr val="lt1"/>
                </a:solidFill>
              </a:defRPr>
            </a:lvl2pPr>
            <a:lvl3pPr lvl="2" rtl="0">
              <a:spcBef>
                <a:spcPct val="0"/>
              </a:spcBef>
              <a:spcAft>
                <a:spcPct val="0"/>
              </a:spcAft>
              <a:buClr>
                <a:schemeClr val="lt1"/>
              </a:buClr>
              <a:buSzPts val="2800"/>
              <a:buNone/>
              <a:defRPr>
                <a:solidFill>
                  <a:schemeClr val="lt1"/>
                </a:solidFill>
              </a:defRPr>
            </a:lvl3pPr>
            <a:lvl4pPr lvl="3" rtl="0">
              <a:spcBef>
                <a:spcPct val="0"/>
              </a:spcBef>
              <a:spcAft>
                <a:spcPct val="0"/>
              </a:spcAft>
              <a:buClr>
                <a:schemeClr val="lt1"/>
              </a:buClr>
              <a:buSzPts val="2800"/>
              <a:buNone/>
              <a:defRPr>
                <a:solidFill>
                  <a:schemeClr val="lt1"/>
                </a:solidFill>
              </a:defRPr>
            </a:lvl4pPr>
            <a:lvl5pPr lvl="4" rtl="0">
              <a:spcBef>
                <a:spcPct val="0"/>
              </a:spcBef>
              <a:spcAft>
                <a:spcPct val="0"/>
              </a:spcAft>
              <a:buClr>
                <a:schemeClr val="lt1"/>
              </a:buClr>
              <a:buSzPts val="2800"/>
              <a:buNone/>
              <a:defRPr>
                <a:solidFill>
                  <a:schemeClr val="lt1"/>
                </a:solidFill>
              </a:defRPr>
            </a:lvl5pPr>
            <a:lvl6pPr lvl="5" rtl="0">
              <a:spcBef>
                <a:spcPct val="0"/>
              </a:spcBef>
              <a:spcAft>
                <a:spcPct val="0"/>
              </a:spcAft>
              <a:buClr>
                <a:schemeClr val="lt1"/>
              </a:buClr>
              <a:buSzPts val="2800"/>
              <a:buNone/>
              <a:defRPr>
                <a:solidFill>
                  <a:schemeClr val="lt1"/>
                </a:solidFill>
              </a:defRPr>
            </a:lvl6pPr>
            <a:lvl7pPr lvl="6" rtl="0">
              <a:spcBef>
                <a:spcPct val="0"/>
              </a:spcBef>
              <a:spcAft>
                <a:spcPct val="0"/>
              </a:spcAft>
              <a:buClr>
                <a:schemeClr val="lt1"/>
              </a:buClr>
              <a:buSzPts val="2800"/>
              <a:buNone/>
              <a:defRPr>
                <a:solidFill>
                  <a:schemeClr val="lt1"/>
                </a:solidFill>
              </a:defRPr>
            </a:lvl7pPr>
            <a:lvl8pPr lvl="7" rtl="0">
              <a:spcBef>
                <a:spcPct val="0"/>
              </a:spcBef>
              <a:spcAft>
                <a:spcPct val="0"/>
              </a:spcAft>
              <a:buClr>
                <a:schemeClr val="lt1"/>
              </a:buClr>
              <a:buSzPts val="2800"/>
              <a:buNone/>
              <a:defRPr>
                <a:solidFill>
                  <a:schemeClr val="lt1"/>
                </a:solidFill>
              </a:defRPr>
            </a:lvl8pPr>
            <a:lvl9pPr lvl="8" rtl="0">
              <a:spcBef>
                <a:spcPct val="0"/>
              </a:spcBef>
              <a:spcAft>
                <a:spcPct val="0"/>
              </a:spcAft>
              <a:buClr>
                <a:schemeClr val="lt1"/>
              </a:buClr>
              <a:buSzPts val="2800"/>
              <a:buNone/>
              <a:defRPr>
                <a:solidFill>
                  <a:schemeClr val="lt1"/>
                </a:solidFill>
              </a:defRPr>
            </a:lvl9pPr>
          </a:lstStyle>
          <a:p>
            <a:endParaRPr/>
          </a:p>
        </p:txBody>
      </p:sp>
      <p:sp>
        <p:nvSpPr>
          <p:cNvPr id="92" name="Google Shape;92;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accent2"/>
              </a:buClr>
              <a:buSzPts val="1600"/>
              <a:buNone/>
              <a:defRPr sz="1600">
                <a:solidFill>
                  <a:schemeClr val="accent2"/>
                </a:solidFill>
              </a:defRPr>
            </a:lvl1pPr>
            <a:lvl2pPr lvl="1" rtl="0">
              <a:lnSpc>
                <a:spcPct val="100000"/>
              </a:lnSpc>
              <a:spcBef>
                <a:spcPct val="0"/>
              </a:spcBef>
              <a:spcAft>
                <a:spcPct val="0"/>
              </a:spcAft>
              <a:buClr>
                <a:schemeClr val="accent2"/>
              </a:buClr>
              <a:buSzPts val="1600"/>
              <a:buNone/>
              <a:defRPr sz="1600">
                <a:solidFill>
                  <a:schemeClr val="accent2"/>
                </a:solidFill>
              </a:defRPr>
            </a:lvl2pPr>
            <a:lvl3pPr lvl="2" rtl="0">
              <a:lnSpc>
                <a:spcPct val="100000"/>
              </a:lnSpc>
              <a:spcBef>
                <a:spcPct val="0"/>
              </a:spcBef>
              <a:spcAft>
                <a:spcPct val="0"/>
              </a:spcAft>
              <a:buClr>
                <a:schemeClr val="accent2"/>
              </a:buClr>
              <a:buSzPts val="1600"/>
              <a:buNone/>
              <a:defRPr sz="1600">
                <a:solidFill>
                  <a:schemeClr val="accent2"/>
                </a:solidFill>
              </a:defRPr>
            </a:lvl3pPr>
            <a:lvl4pPr lvl="3" rtl="0">
              <a:lnSpc>
                <a:spcPct val="100000"/>
              </a:lnSpc>
              <a:spcBef>
                <a:spcPct val="0"/>
              </a:spcBef>
              <a:spcAft>
                <a:spcPct val="0"/>
              </a:spcAft>
              <a:buClr>
                <a:schemeClr val="accent2"/>
              </a:buClr>
              <a:buSzPts val="1600"/>
              <a:buNone/>
              <a:defRPr sz="1600">
                <a:solidFill>
                  <a:schemeClr val="accent2"/>
                </a:solidFill>
              </a:defRPr>
            </a:lvl4pPr>
            <a:lvl5pPr lvl="4" rtl="0">
              <a:lnSpc>
                <a:spcPct val="100000"/>
              </a:lnSpc>
              <a:spcBef>
                <a:spcPct val="0"/>
              </a:spcBef>
              <a:spcAft>
                <a:spcPct val="0"/>
              </a:spcAft>
              <a:buClr>
                <a:schemeClr val="accent2"/>
              </a:buClr>
              <a:buSzPts val="1600"/>
              <a:buNone/>
              <a:defRPr sz="1600">
                <a:solidFill>
                  <a:schemeClr val="accent2"/>
                </a:solidFill>
              </a:defRPr>
            </a:lvl5pPr>
            <a:lvl6pPr lvl="5" rtl="0">
              <a:lnSpc>
                <a:spcPct val="100000"/>
              </a:lnSpc>
              <a:spcBef>
                <a:spcPct val="0"/>
              </a:spcBef>
              <a:spcAft>
                <a:spcPct val="0"/>
              </a:spcAft>
              <a:buClr>
                <a:schemeClr val="accent2"/>
              </a:buClr>
              <a:buSzPts val="1600"/>
              <a:buNone/>
              <a:defRPr sz="1600">
                <a:solidFill>
                  <a:schemeClr val="accent2"/>
                </a:solidFill>
              </a:defRPr>
            </a:lvl6pPr>
            <a:lvl7pPr lvl="6" rtl="0">
              <a:lnSpc>
                <a:spcPct val="100000"/>
              </a:lnSpc>
              <a:spcBef>
                <a:spcPct val="0"/>
              </a:spcBef>
              <a:spcAft>
                <a:spcPct val="0"/>
              </a:spcAft>
              <a:buClr>
                <a:schemeClr val="accent2"/>
              </a:buClr>
              <a:buSzPts val="1600"/>
              <a:buNone/>
              <a:defRPr sz="1600">
                <a:solidFill>
                  <a:schemeClr val="accent2"/>
                </a:solidFill>
              </a:defRPr>
            </a:lvl7pPr>
            <a:lvl8pPr lvl="7" rtl="0">
              <a:lnSpc>
                <a:spcPct val="100000"/>
              </a:lnSpc>
              <a:spcBef>
                <a:spcPct val="0"/>
              </a:spcBef>
              <a:spcAft>
                <a:spcPct val="0"/>
              </a:spcAft>
              <a:buClr>
                <a:schemeClr val="accent2"/>
              </a:buClr>
              <a:buSzPts val="1600"/>
              <a:buNone/>
              <a:defRPr sz="1600">
                <a:solidFill>
                  <a:schemeClr val="accent2"/>
                </a:solidFill>
              </a:defRPr>
            </a:lvl8pPr>
            <a:lvl9pPr lvl="8" rtl="0">
              <a:lnSpc>
                <a:spcPct val="100000"/>
              </a:lnSpc>
              <a:spcBef>
                <a:spcPct val="0"/>
              </a:spcBef>
              <a:spcAft>
                <a:spcPct val="0"/>
              </a:spcAft>
              <a:buClr>
                <a:schemeClr val="accent2"/>
              </a:buClr>
              <a:buSzPts val="1600"/>
              <a:buNone/>
              <a:defRPr sz="1600">
                <a:solidFill>
                  <a:schemeClr val="accent2"/>
                </a:solidFill>
              </a:defRPr>
            </a:lvl9pPr>
          </a:lstStyle>
          <a:p>
            <a:endParaRPr/>
          </a:p>
        </p:txBody>
      </p:sp>
      <p:sp>
        <p:nvSpPr>
          <p:cNvPr id="93" name="Google Shape;93;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SzPts val="1300"/>
              <a:buChar char="●"/>
              <a:defRPr/>
            </a:lvl1pPr>
            <a:lvl2pPr marL="914400" lvl="1" indent="-298450" rtl="0">
              <a:spcBef>
                <a:spcPts val="1600"/>
              </a:spcBef>
              <a:spcAft>
                <a:spcPct val="0"/>
              </a:spcAft>
              <a:buSzPts val="1100"/>
              <a:buChar char="○"/>
              <a:defRPr/>
            </a:lvl2pPr>
            <a:lvl3pPr marL="1371600" lvl="2" indent="-298450" rtl="0">
              <a:spcBef>
                <a:spcPts val="1600"/>
              </a:spcBef>
              <a:spcAft>
                <a:spcPct val="0"/>
              </a:spcAft>
              <a:buSzPts val="1100"/>
              <a:buChar char="■"/>
              <a:defRPr/>
            </a:lvl3pPr>
            <a:lvl4pPr marL="1828800" lvl="3" indent="-298450" rtl="0">
              <a:spcBef>
                <a:spcPts val="1600"/>
              </a:spcBef>
              <a:spcAft>
                <a:spcPct val="0"/>
              </a:spcAft>
              <a:buSzPts val="1100"/>
              <a:buChar char="●"/>
              <a:defRPr/>
            </a:lvl4pPr>
            <a:lvl5pPr marL="2286000" lvl="4" indent="-298450" rtl="0">
              <a:spcBef>
                <a:spcPts val="1600"/>
              </a:spcBef>
              <a:spcAft>
                <a:spcPct val="0"/>
              </a:spcAft>
              <a:buSzPts val="1100"/>
              <a:buChar char="○"/>
              <a:defRPr/>
            </a:lvl5pPr>
            <a:lvl6pPr marL="2743200" lvl="5" indent="-298450" rtl="0">
              <a:spcBef>
                <a:spcPts val="1600"/>
              </a:spcBef>
              <a:spcAft>
                <a:spcPct val="0"/>
              </a:spcAft>
              <a:buSzPts val="1100"/>
              <a:buChar char="■"/>
              <a:defRPr/>
            </a:lvl6pPr>
            <a:lvl7pPr marL="3200400" lvl="6" indent="-298450" rtl="0">
              <a:spcBef>
                <a:spcPts val="1600"/>
              </a:spcBef>
              <a:spcAft>
                <a:spcPct val="0"/>
              </a:spcAft>
              <a:buSzPts val="1100"/>
              <a:buChar char="●"/>
              <a:defRPr/>
            </a:lvl7pPr>
            <a:lvl8pPr marL="3657600" lvl="7" indent="-298450" rtl="0">
              <a:spcBef>
                <a:spcPts val="1600"/>
              </a:spcBef>
              <a:spcAft>
                <a:spcPct val="0"/>
              </a:spcAft>
              <a:buSzPts val="1100"/>
              <a:buChar char="○"/>
              <a:defRPr/>
            </a:lvl8pPr>
            <a:lvl9pPr marL="4114800" lvl="8" indent="-298450" rtl="0">
              <a:spcBef>
                <a:spcPts val="1600"/>
              </a:spcBef>
              <a:spcAft>
                <a:spcPts val="1600"/>
              </a:spcAft>
              <a:buSzPts val="11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ct val="0"/>
              </a:spcBef>
              <a:spcAft>
                <a:spcPct val="0"/>
              </a:spcAft>
              <a:buSzPts val="3600"/>
              <a:buNone/>
              <a:defRPr sz="3600"/>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 name="Google Shape;97;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ct val="0"/>
              </a:spcBef>
              <a:spcAft>
                <a:spcPct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99"/>
        <p:cNvGrpSpPr/>
        <p:nvPr/>
      </p:nvGrpSpPr>
      <p:grpSpPr>
        <a:xfrm>
          <a:off x="0" y="0"/>
          <a:ext cx="0" cy="0"/>
          <a:chOff x="0" y="0"/>
          <a:chExt cx="0" cy="0"/>
        </a:xfrm>
      </p:grpSpPr>
      <p:sp>
        <p:nvSpPr>
          <p:cNvPr id="100" name="Google Shape;100;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10000"/>
              <a:buNone/>
              <a:defRPr sz="10000">
                <a:solidFill>
                  <a:schemeClr val="lt1"/>
                </a:solidFill>
              </a:defRPr>
            </a:lvl1pPr>
            <a:lvl2pPr lvl="1" rtl="0">
              <a:spcBef>
                <a:spcPct val="0"/>
              </a:spcBef>
              <a:spcAft>
                <a:spcPct val="0"/>
              </a:spcAft>
              <a:buClr>
                <a:schemeClr val="lt1"/>
              </a:buClr>
              <a:buSzPts val="10000"/>
              <a:buNone/>
              <a:defRPr sz="10000">
                <a:solidFill>
                  <a:schemeClr val="lt1"/>
                </a:solidFill>
              </a:defRPr>
            </a:lvl2pPr>
            <a:lvl3pPr lvl="2" rtl="0">
              <a:spcBef>
                <a:spcPct val="0"/>
              </a:spcBef>
              <a:spcAft>
                <a:spcPct val="0"/>
              </a:spcAft>
              <a:buClr>
                <a:schemeClr val="lt1"/>
              </a:buClr>
              <a:buSzPts val="10000"/>
              <a:buNone/>
              <a:defRPr sz="10000">
                <a:solidFill>
                  <a:schemeClr val="lt1"/>
                </a:solidFill>
              </a:defRPr>
            </a:lvl3pPr>
            <a:lvl4pPr lvl="3" rtl="0">
              <a:spcBef>
                <a:spcPct val="0"/>
              </a:spcBef>
              <a:spcAft>
                <a:spcPct val="0"/>
              </a:spcAft>
              <a:buClr>
                <a:schemeClr val="lt1"/>
              </a:buClr>
              <a:buSzPts val="10000"/>
              <a:buNone/>
              <a:defRPr sz="10000">
                <a:solidFill>
                  <a:schemeClr val="lt1"/>
                </a:solidFill>
              </a:defRPr>
            </a:lvl4pPr>
            <a:lvl5pPr lvl="4" rtl="0">
              <a:spcBef>
                <a:spcPct val="0"/>
              </a:spcBef>
              <a:spcAft>
                <a:spcPct val="0"/>
              </a:spcAft>
              <a:buClr>
                <a:schemeClr val="lt1"/>
              </a:buClr>
              <a:buSzPts val="10000"/>
              <a:buNone/>
              <a:defRPr sz="10000">
                <a:solidFill>
                  <a:schemeClr val="lt1"/>
                </a:solidFill>
              </a:defRPr>
            </a:lvl5pPr>
            <a:lvl6pPr lvl="5" rtl="0">
              <a:spcBef>
                <a:spcPct val="0"/>
              </a:spcBef>
              <a:spcAft>
                <a:spcPct val="0"/>
              </a:spcAft>
              <a:buClr>
                <a:schemeClr val="lt1"/>
              </a:buClr>
              <a:buSzPts val="10000"/>
              <a:buNone/>
              <a:defRPr sz="10000">
                <a:solidFill>
                  <a:schemeClr val="lt1"/>
                </a:solidFill>
              </a:defRPr>
            </a:lvl6pPr>
            <a:lvl7pPr lvl="6" rtl="0">
              <a:spcBef>
                <a:spcPct val="0"/>
              </a:spcBef>
              <a:spcAft>
                <a:spcPct val="0"/>
              </a:spcAft>
              <a:buClr>
                <a:schemeClr val="lt1"/>
              </a:buClr>
              <a:buSzPts val="10000"/>
              <a:buNone/>
              <a:defRPr sz="10000">
                <a:solidFill>
                  <a:schemeClr val="lt1"/>
                </a:solidFill>
              </a:defRPr>
            </a:lvl7pPr>
            <a:lvl8pPr lvl="7" rtl="0">
              <a:spcBef>
                <a:spcPct val="0"/>
              </a:spcBef>
              <a:spcAft>
                <a:spcPct val="0"/>
              </a:spcAft>
              <a:buClr>
                <a:schemeClr val="lt1"/>
              </a:buClr>
              <a:buSzPts val="10000"/>
              <a:buNone/>
              <a:defRPr sz="10000">
                <a:solidFill>
                  <a:schemeClr val="lt1"/>
                </a:solidFill>
              </a:defRPr>
            </a:lvl8pPr>
            <a:lvl9pPr lvl="8" rtl="0">
              <a:spcBef>
                <a:spcPct val="0"/>
              </a:spcBef>
              <a:spcAft>
                <a:spcPct val="0"/>
              </a:spcAft>
              <a:buClr>
                <a:schemeClr val="lt1"/>
              </a:buClr>
              <a:buSzPts val="10000"/>
              <a:buNone/>
              <a:defRPr sz="10000">
                <a:solidFill>
                  <a:schemeClr val="lt1"/>
                </a:solidFill>
              </a:defRPr>
            </a:lvl9pPr>
          </a:lstStyle>
          <a:p>
            <a:r>
              <a:t>xx%</a:t>
            </a:r>
          </a:p>
        </p:txBody>
      </p:sp>
      <p:sp>
        <p:nvSpPr>
          <p:cNvPr id="101" name="Google Shape;101;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ct val="0"/>
              </a:spcBef>
              <a:spcAft>
                <a:spcPct val="0"/>
              </a:spcAft>
              <a:buClr>
                <a:schemeClr val="accent2"/>
              </a:buClr>
              <a:buSzPts val="1300"/>
              <a:buChar char="●"/>
              <a:defRPr>
                <a:solidFill>
                  <a:schemeClr val="accent2"/>
                </a:solidFill>
              </a:defRPr>
            </a:lvl1pPr>
            <a:lvl2pPr marL="914400" lvl="1" indent="-298450" rtl="0">
              <a:spcBef>
                <a:spcPts val="1600"/>
              </a:spcBef>
              <a:spcAft>
                <a:spcPct val="0"/>
              </a:spcAft>
              <a:buClr>
                <a:schemeClr val="accent2"/>
              </a:buClr>
              <a:buSzPts val="1100"/>
              <a:buChar char="○"/>
              <a:defRPr>
                <a:solidFill>
                  <a:schemeClr val="accent2"/>
                </a:solidFill>
              </a:defRPr>
            </a:lvl2pPr>
            <a:lvl3pPr marL="1371600" lvl="2" indent="-298450" rtl="0">
              <a:spcBef>
                <a:spcPts val="1600"/>
              </a:spcBef>
              <a:spcAft>
                <a:spcPct val="0"/>
              </a:spcAft>
              <a:buClr>
                <a:schemeClr val="accent2"/>
              </a:buClr>
              <a:buSzPts val="1100"/>
              <a:buChar char="■"/>
              <a:defRPr>
                <a:solidFill>
                  <a:schemeClr val="accent2"/>
                </a:solidFill>
              </a:defRPr>
            </a:lvl3pPr>
            <a:lvl4pPr marL="1828800" lvl="3" indent="-298450" rtl="0">
              <a:spcBef>
                <a:spcPts val="1600"/>
              </a:spcBef>
              <a:spcAft>
                <a:spcPct val="0"/>
              </a:spcAft>
              <a:buClr>
                <a:schemeClr val="accent2"/>
              </a:buClr>
              <a:buSzPts val="1100"/>
              <a:buChar char="●"/>
              <a:defRPr>
                <a:solidFill>
                  <a:schemeClr val="accent2"/>
                </a:solidFill>
              </a:defRPr>
            </a:lvl4pPr>
            <a:lvl5pPr marL="2286000" lvl="4" indent="-298450" rtl="0">
              <a:spcBef>
                <a:spcPts val="1600"/>
              </a:spcBef>
              <a:spcAft>
                <a:spcPct val="0"/>
              </a:spcAft>
              <a:buClr>
                <a:schemeClr val="accent2"/>
              </a:buClr>
              <a:buSzPts val="1100"/>
              <a:buChar char="○"/>
              <a:defRPr>
                <a:solidFill>
                  <a:schemeClr val="accent2"/>
                </a:solidFill>
              </a:defRPr>
            </a:lvl5pPr>
            <a:lvl6pPr marL="2743200" lvl="5" indent="-298450" rtl="0">
              <a:spcBef>
                <a:spcPts val="1600"/>
              </a:spcBef>
              <a:spcAft>
                <a:spcPct val="0"/>
              </a:spcAft>
              <a:buClr>
                <a:schemeClr val="accent2"/>
              </a:buClr>
              <a:buSzPts val="1100"/>
              <a:buChar char="■"/>
              <a:defRPr>
                <a:solidFill>
                  <a:schemeClr val="accent2"/>
                </a:solidFill>
              </a:defRPr>
            </a:lvl6pPr>
            <a:lvl7pPr marL="3200400" lvl="6" indent="-298450" rtl="0">
              <a:spcBef>
                <a:spcPts val="1600"/>
              </a:spcBef>
              <a:spcAft>
                <a:spcPct val="0"/>
              </a:spcAft>
              <a:buClr>
                <a:schemeClr val="accent2"/>
              </a:buClr>
              <a:buSzPts val="1100"/>
              <a:buChar char="●"/>
              <a:defRPr>
                <a:solidFill>
                  <a:schemeClr val="accent2"/>
                </a:solidFill>
              </a:defRPr>
            </a:lvl7pPr>
            <a:lvl8pPr marL="3657600" lvl="7" indent="-298450" rtl="0">
              <a:spcBef>
                <a:spcPts val="1600"/>
              </a:spcBef>
              <a:spcAft>
                <a:spcPct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02" name="Google Shape;10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ct val="0"/>
              </a:spcBef>
              <a:spcAft>
                <a:spcPct val="0"/>
              </a:spcAft>
              <a:buClr>
                <a:schemeClr val="dk1"/>
              </a:buClr>
              <a:buSzPts val="1800"/>
              <a:buNone/>
              <a:defRPr b="0" i="0">
                <a:latin typeface="PT Sans"/>
                <a:ea typeface="PT Sans"/>
                <a:cs typeface="PT Sans"/>
                <a:sym typeface="PT Sans"/>
              </a:defRPr>
            </a:lvl1pPr>
            <a:lvl2pPr lvl="1" algn="l" rtl="0">
              <a:lnSpc>
                <a:spcPct val="100000"/>
              </a:lnSpc>
              <a:spcBef>
                <a:spcPct val="0"/>
              </a:spcBef>
              <a:spcAft>
                <a:spcPct val="0"/>
              </a:spcAft>
              <a:buSzPts val="1400"/>
              <a:buNone/>
              <a:defRPr/>
            </a:lvl2pPr>
            <a:lvl3pPr lvl="2" algn="l" rtl="0">
              <a:lnSpc>
                <a:spcPct val="100000"/>
              </a:lnSpc>
              <a:spcBef>
                <a:spcPct val="0"/>
              </a:spcBef>
              <a:spcAft>
                <a:spcPct val="0"/>
              </a:spcAft>
              <a:buSzPts val="1400"/>
              <a:buNone/>
              <a:defRPr/>
            </a:lvl3pPr>
            <a:lvl4pPr lvl="3" algn="l" rtl="0">
              <a:lnSpc>
                <a:spcPct val="100000"/>
              </a:lnSpc>
              <a:spcBef>
                <a:spcPct val="0"/>
              </a:spcBef>
              <a:spcAft>
                <a:spcPct val="0"/>
              </a:spcAft>
              <a:buSzPts val="1400"/>
              <a:buNone/>
              <a:defRPr/>
            </a:lvl4pPr>
            <a:lvl5pPr lvl="4" algn="l" rtl="0">
              <a:lnSpc>
                <a:spcPct val="100000"/>
              </a:lnSpc>
              <a:spcBef>
                <a:spcPct val="0"/>
              </a:spcBef>
              <a:spcAft>
                <a:spcPct val="0"/>
              </a:spcAft>
              <a:buSzPts val="1400"/>
              <a:buNone/>
              <a:defRPr/>
            </a:lvl5pPr>
            <a:lvl6pPr lvl="5" algn="l" rtl="0">
              <a:lnSpc>
                <a:spcPct val="100000"/>
              </a:lnSpc>
              <a:spcBef>
                <a:spcPct val="0"/>
              </a:spcBef>
              <a:spcAft>
                <a:spcPct val="0"/>
              </a:spcAft>
              <a:buSzPts val="1400"/>
              <a:buNone/>
              <a:defRPr/>
            </a:lvl6pPr>
            <a:lvl7pPr lvl="6" algn="l" rtl="0">
              <a:lnSpc>
                <a:spcPct val="100000"/>
              </a:lnSpc>
              <a:spcBef>
                <a:spcPct val="0"/>
              </a:spcBef>
              <a:spcAft>
                <a:spcPct val="0"/>
              </a:spcAft>
              <a:buSzPts val="1400"/>
              <a:buNone/>
              <a:defRPr/>
            </a:lvl7pPr>
            <a:lvl8pPr lvl="7" algn="l" rtl="0">
              <a:lnSpc>
                <a:spcPct val="100000"/>
              </a:lnSpc>
              <a:spcBef>
                <a:spcPct val="0"/>
              </a:spcBef>
              <a:spcAft>
                <a:spcPct val="0"/>
              </a:spcAft>
              <a:buSzPts val="1400"/>
              <a:buNone/>
              <a:defRPr/>
            </a:lvl8pPr>
            <a:lvl9pPr lvl="8" algn="l" rtl="0">
              <a:lnSpc>
                <a:spcPct val="100000"/>
              </a:lnSpc>
              <a:spcBef>
                <a:spcPct val="0"/>
              </a:spcBef>
              <a:spcAft>
                <a:spcPct val="0"/>
              </a:spcAft>
              <a:buSzPts val="1400"/>
              <a:buNone/>
              <a:defRPr/>
            </a:lvl9pPr>
          </a:lstStyle>
          <a:p>
            <a:endParaRPr/>
          </a:p>
        </p:txBody>
      </p:sp>
      <p:sp>
        <p:nvSpPr>
          <p:cNvPr id="107" name="Google Shape;107;p2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ct val="0"/>
              </a:spcAft>
              <a:buClr>
                <a:schemeClr val="dk1"/>
              </a:buClr>
              <a:buSzPts val="1800"/>
              <a:buChar char="•"/>
              <a:defRPr b="0" i="0">
                <a:latin typeface="PT Sans"/>
                <a:ea typeface="PT Sans"/>
                <a:cs typeface="PT Sans"/>
                <a:sym typeface="PT Sans"/>
              </a:defRPr>
            </a:lvl1pPr>
            <a:lvl2pPr marL="914400" lvl="1" indent="-342900" algn="l" rtl="0">
              <a:lnSpc>
                <a:spcPct val="90000"/>
              </a:lnSpc>
              <a:spcBef>
                <a:spcPts val="500"/>
              </a:spcBef>
              <a:spcAft>
                <a:spcPct val="0"/>
              </a:spcAft>
              <a:buClr>
                <a:schemeClr val="dk1"/>
              </a:buClr>
              <a:buSzPts val="1800"/>
              <a:buChar char="•"/>
              <a:defRPr/>
            </a:lvl2pPr>
            <a:lvl3pPr marL="1371600" lvl="2" indent="-342900" algn="l" rtl="0">
              <a:lnSpc>
                <a:spcPct val="90000"/>
              </a:lnSpc>
              <a:spcBef>
                <a:spcPts val="500"/>
              </a:spcBef>
              <a:spcAft>
                <a:spcPct val="0"/>
              </a:spcAft>
              <a:buClr>
                <a:schemeClr val="dk1"/>
              </a:buClr>
              <a:buSzPts val="1800"/>
              <a:buChar char="•"/>
              <a:defRPr/>
            </a:lvl3pPr>
            <a:lvl4pPr marL="1828800" lvl="3" indent="-342900" algn="l" rtl="0">
              <a:lnSpc>
                <a:spcPct val="90000"/>
              </a:lnSpc>
              <a:spcBef>
                <a:spcPts val="500"/>
              </a:spcBef>
              <a:spcAft>
                <a:spcPct val="0"/>
              </a:spcAft>
              <a:buClr>
                <a:schemeClr val="dk1"/>
              </a:buClr>
              <a:buSzPts val="1800"/>
              <a:buChar char="•"/>
              <a:defRPr/>
            </a:lvl4pPr>
            <a:lvl5pPr marL="2286000" lvl="4" indent="-342900" algn="l" rtl="0">
              <a:lnSpc>
                <a:spcPct val="90000"/>
              </a:lnSpc>
              <a:spcBef>
                <a:spcPts val="500"/>
              </a:spcBef>
              <a:spcAft>
                <a:spcPct val="0"/>
              </a:spcAft>
              <a:buClr>
                <a:schemeClr val="dk1"/>
              </a:buClr>
              <a:buSzPts val="1800"/>
              <a:buChar char="•"/>
              <a:defRPr/>
            </a:lvl5pPr>
            <a:lvl6pPr marL="2743200" lvl="5" indent="-342900" algn="l" rtl="0">
              <a:lnSpc>
                <a:spcPct val="90000"/>
              </a:lnSpc>
              <a:spcBef>
                <a:spcPts val="500"/>
              </a:spcBef>
              <a:spcAft>
                <a:spcPct val="0"/>
              </a:spcAft>
              <a:buClr>
                <a:schemeClr val="dk1"/>
              </a:buClr>
              <a:buSzPts val="1800"/>
              <a:buChar char="•"/>
              <a:defRPr/>
            </a:lvl6pPr>
            <a:lvl7pPr marL="3200400" lvl="6" indent="-342900" algn="l" rtl="0">
              <a:lnSpc>
                <a:spcPct val="90000"/>
              </a:lnSpc>
              <a:spcBef>
                <a:spcPts val="500"/>
              </a:spcBef>
              <a:spcAft>
                <a:spcPct val="0"/>
              </a:spcAft>
              <a:buClr>
                <a:schemeClr val="dk1"/>
              </a:buClr>
              <a:buSzPts val="1800"/>
              <a:buChar char="•"/>
              <a:defRPr/>
            </a:lvl7pPr>
            <a:lvl8pPr marL="3657600" lvl="7" indent="-342900" algn="l" rtl="0">
              <a:lnSpc>
                <a:spcPct val="90000"/>
              </a:lnSpc>
              <a:spcBef>
                <a:spcPts val="500"/>
              </a:spcBef>
              <a:spcAft>
                <a:spcPct val="0"/>
              </a:spcAft>
              <a:buClr>
                <a:schemeClr val="dk1"/>
              </a:buClr>
              <a:buSzPts val="1800"/>
              <a:buChar char="•"/>
              <a:defRPr/>
            </a:lvl8pPr>
            <a:lvl9pPr marL="4114800" lvl="8" indent="-342900" algn="l" rtl="0">
              <a:lnSpc>
                <a:spcPct val="90000"/>
              </a:lnSpc>
              <a:spcBef>
                <a:spcPts val="500"/>
              </a:spcBef>
              <a:spcAft>
                <a:spcPct val="0"/>
              </a:spcAft>
              <a:buClr>
                <a:schemeClr val="dk1"/>
              </a:buClr>
              <a:buSzPts val="1800"/>
              <a:buChar char="•"/>
              <a:defRPr/>
            </a:lvl9pPr>
          </a:lstStyle>
          <a:p>
            <a:endParaRPr/>
          </a:p>
        </p:txBody>
      </p:sp>
      <p:sp>
        <p:nvSpPr>
          <p:cNvPr id="108" name="Google Shape;108;p25"/>
          <p:cNvSpPr txBox="1">
            <a:spLocks noGrp="1"/>
          </p:cNvSpPr>
          <p:nvPr>
            <p:ph type="dt" idx="10"/>
          </p:nvPr>
        </p:nvSpPr>
        <p:spPr>
          <a:xfrm>
            <a:off x="628650" y="4767262"/>
            <a:ext cx="2057400" cy="274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ct val="0"/>
              </a:spcBef>
              <a:spcAft>
                <a:spcPct val="0"/>
              </a:spcAft>
              <a:buSzPts val="1400"/>
              <a:buNone/>
              <a:defRPr/>
            </a:lvl1pPr>
            <a:lvl2pPr lvl="1" algn="l" rtl="0">
              <a:lnSpc>
                <a:spcPct val="100000"/>
              </a:lnSpc>
              <a:spcBef>
                <a:spcPct val="0"/>
              </a:spcBef>
              <a:spcAft>
                <a:spcPct val="0"/>
              </a:spcAft>
              <a:buSzPts val="1400"/>
              <a:buNone/>
              <a:defRPr/>
            </a:lvl2pPr>
            <a:lvl3pPr lvl="2" algn="l" rtl="0">
              <a:lnSpc>
                <a:spcPct val="100000"/>
              </a:lnSpc>
              <a:spcBef>
                <a:spcPct val="0"/>
              </a:spcBef>
              <a:spcAft>
                <a:spcPct val="0"/>
              </a:spcAft>
              <a:buSzPts val="1400"/>
              <a:buNone/>
              <a:defRPr/>
            </a:lvl3pPr>
            <a:lvl4pPr lvl="3" algn="l" rtl="0">
              <a:lnSpc>
                <a:spcPct val="100000"/>
              </a:lnSpc>
              <a:spcBef>
                <a:spcPct val="0"/>
              </a:spcBef>
              <a:spcAft>
                <a:spcPct val="0"/>
              </a:spcAft>
              <a:buSzPts val="1400"/>
              <a:buNone/>
              <a:defRPr/>
            </a:lvl4pPr>
            <a:lvl5pPr lvl="4" algn="l" rtl="0">
              <a:lnSpc>
                <a:spcPct val="100000"/>
              </a:lnSpc>
              <a:spcBef>
                <a:spcPct val="0"/>
              </a:spcBef>
              <a:spcAft>
                <a:spcPct val="0"/>
              </a:spcAft>
              <a:buSzPts val="1400"/>
              <a:buNone/>
              <a:defRPr/>
            </a:lvl5pPr>
            <a:lvl6pPr lvl="5" algn="l" rtl="0">
              <a:lnSpc>
                <a:spcPct val="100000"/>
              </a:lnSpc>
              <a:spcBef>
                <a:spcPct val="0"/>
              </a:spcBef>
              <a:spcAft>
                <a:spcPct val="0"/>
              </a:spcAft>
              <a:buSzPts val="1400"/>
              <a:buNone/>
              <a:defRPr/>
            </a:lvl6pPr>
            <a:lvl7pPr lvl="6" algn="l" rtl="0">
              <a:lnSpc>
                <a:spcPct val="100000"/>
              </a:lnSpc>
              <a:spcBef>
                <a:spcPct val="0"/>
              </a:spcBef>
              <a:spcAft>
                <a:spcPct val="0"/>
              </a:spcAft>
              <a:buSzPts val="1400"/>
              <a:buNone/>
              <a:defRPr/>
            </a:lvl7pPr>
            <a:lvl8pPr lvl="7" algn="l" rtl="0">
              <a:lnSpc>
                <a:spcPct val="100000"/>
              </a:lnSpc>
              <a:spcBef>
                <a:spcPct val="0"/>
              </a:spcBef>
              <a:spcAft>
                <a:spcPct val="0"/>
              </a:spcAft>
              <a:buSzPts val="1400"/>
              <a:buNone/>
              <a:defRPr/>
            </a:lvl8pPr>
            <a:lvl9pPr lvl="8" algn="l" rtl="0">
              <a:lnSpc>
                <a:spcPct val="100000"/>
              </a:lnSpc>
              <a:spcBef>
                <a:spcPct val="0"/>
              </a:spcBef>
              <a:spcAft>
                <a:spcPct val="0"/>
              </a:spcAft>
              <a:buSzPts val="1400"/>
              <a:buNone/>
              <a:defRPr/>
            </a:lvl9pPr>
          </a:lstStyle>
          <a:p>
            <a:endParaRPr/>
          </a:p>
        </p:txBody>
      </p:sp>
      <p:sp>
        <p:nvSpPr>
          <p:cNvPr id="109" name="Google Shape;109;p25"/>
          <p:cNvSpPr txBox="1">
            <a:spLocks noGrp="1"/>
          </p:cNvSpPr>
          <p:nvPr>
            <p:ph type="ftr" idx="11"/>
          </p:nvPr>
        </p:nvSpPr>
        <p:spPr>
          <a:xfrm>
            <a:off x="3028950" y="4767262"/>
            <a:ext cx="3086100" cy="274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ct val="0"/>
              </a:spcBef>
              <a:spcAft>
                <a:spcPct val="0"/>
              </a:spcAft>
              <a:buSzPts val="1400"/>
              <a:buNone/>
              <a:defRPr/>
            </a:lvl1pPr>
            <a:lvl2pPr lvl="1" algn="l" rtl="0">
              <a:lnSpc>
                <a:spcPct val="100000"/>
              </a:lnSpc>
              <a:spcBef>
                <a:spcPct val="0"/>
              </a:spcBef>
              <a:spcAft>
                <a:spcPct val="0"/>
              </a:spcAft>
              <a:buSzPts val="1400"/>
              <a:buNone/>
              <a:defRPr/>
            </a:lvl2pPr>
            <a:lvl3pPr lvl="2" algn="l" rtl="0">
              <a:lnSpc>
                <a:spcPct val="100000"/>
              </a:lnSpc>
              <a:spcBef>
                <a:spcPct val="0"/>
              </a:spcBef>
              <a:spcAft>
                <a:spcPct val="0"/>
              </a:spcAft>
              <a:buSzPts val="1400"/>
              <a:buNone/>
              <a:defRPr/>
            </a:lvl3pPr>
            <a:lvl4pPr lvl="3" algn="l" rtl="0">
              <a:lnSpc>
                <a:spcPct val="100000"/>
              </a:lnSpc>
              <a:spcBef>
                <a:spcPct val="0"/>
              </a:spcBef>
              <a:spcAft>
                <a:spcPct val="0"/>
              </a:spcAft>
              <a:buSzPts val="1400"/>
              <a:buNone/>
              <a:defRPr/>
            </a:lvl4pPr>
            <a:lvl5pPr lvl="4" algn="l" rtl="0">
              <a:lnSpc>
                <a:spcPct val="100000"/>
              </a:lnSpc>
              <a:spcBef>
                <a:spcPct val="0"/>
              </a:spcBef>
              <a:spcAft>
                <a:spcPct val="0"/>
              </a:spcAft>
              <a:buSzPts val="1400"/>
              <a:buNone/>
              <a:defRPr/>
            </a:lvl5pPr>
            <a:lvl6pPr lvl="5" algn="l" rtl="0">
              <a:lnSpc>
                <a:spcPct val="100000"/>
              </a:lnSpc>
              <a:spcBef>
                <a:spcPct val="0"/>
              </a:spcBef>
              <a:spcAft>
                <a:spcPct val="0"/>
              </a:spcAft>
              <a:buSzPts val="1400"/>
              <a:buNone/>
              <a:defRPr/>
            </a:lvl6pPr>
            <a:lvl7pPr lvl="6" algn="l" rtl="0">
              <a:lnSpc>
                <a:spcPct val="100000"/>
              </a:lnSpc>
              <a:spcBef>
                <a:spcPct val="0"/>
              </a:spcBef>
              <a:spcAft>
                <a:spcPct val="0"/>
              </a:spcAft>
              <a:buSzPts val="1400"/>
              <a:buNone/>
              <a:defRPr/>
            </a:lvl7pPr>
            <a:lvl8pPr lvl="7" algn="l" rtl="0">
              <a:lnSpc>
                <a:spcPct val="100000"/>
              </a:lnSpc>
              <a:spcBef>
                <a:spcPct val="0"/>
              </a:spcBef>
              <a:spcAft>
                <a:spcPct val="0"/>
              </a:spcAft>
              <a:buSzPts val="1400"/>
              <a:buNone/>
              <a:defRPr/>
            </a:lvl8pPr>
            <a:lvl9pPr lvl="8" algn="l" rtl="0">
              <a:lnSpc>
                <a:spcPct val="100000"/>
              </a:lnSpc>
              <a:spcBef>
                <a:spcPct val="0"/>
              </a:spcBef>
              <a:spcAft>
                <a:spcPct val="0"/>
              </a:spcAft>
              <a:buSzPts val="1400"/>
              <a:buNone/>
              <a:defRPr/>
            </a:lvl9pPr>
          </a:lstStyle>
          <a:p>
            <a:endParaRPr/>
          </a:p>
        </p:txBody>
      </p:sp>
      <p:sp>
        <p:nvSpPr>
          <p:cNvPr id="110" name="Google Shape;110;p25"/>
          <p:cNvSpPr txBox="1">
            <a:spLocks noGrp="1"/>
          </p:cNvSpPr>
          <p:nvPr>
            <p:ph type="sldNum" idx="12"/>
          </p:nvPr>
        </p:nvSpPr>
        <p:spPr>
          <a:xfrm>
            <a:off x="6457950" y="4767262"/>
            <a:ext cx="2057400" cy="27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1pPr>
            <a:lvl2pPr marL="0" marR="0" lvl="1"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2pPr>
            <a:lvl3pPr marL="0" marR="0" lvl="2"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3pPr>
            <a:lvl4pPr marL="0" marR="0" lvl="3"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4pPr>
            <a:lvl5pPr marL="0" marR="0" lvl="4"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5pPr>
            <a:lvl6pPr marL="0" marR="0" lvl="5"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6pPr>
            <a:lvl7pPr marL="0" marR="0" lvl="6"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7pPr>
            <a:lvl8pPr marL="0" marR="0" lvl="7"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8pPr>
            <a:lvl9pPr marL="0" marR="0" lvl="8" indent="0" algn="r" rtl="0">
              <a:lnSpc>
                <a:spcPct val="100000"/>
              </a:lnSpc>
              <a:spcBef>
                <a:spcPct val="0"/>
              </a:spcBef>
              <a:spcAft>
                <a:spcPct val="0"/>
              </a:spcAft>
              <a:buClr>
                <a:srgbClr val="8F8F8F"/>
              </a:buClr>
              <a:buSzPts val="1200"/>
              <a:buFont typeface="PT Sans"/>
              <a:buNone/>
              <a:defRPr sz="1200" b="0" i="0" u="none" strike="noStrike" cap="none">
                <a:solidFill>
                  <a:srgbClr val="8F8F8F"/>
                </a:solidFill>
                <a:latin typeface="PT Sans"/>
                <a:ea typeface="PT Sans"/>
                <a:cs typeface="PT Sans"/>
                <a:sym typeface="PT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7"/>
        <p:cNvGrpSpPr/>
        <p:nvPr/>
      </p:nvGrpSpPr>
      <p:grpSpPr>
        <a:xfrm>
          <a:off x="0" y="0"/>
          <a:ext cx="0" cy="0"/>
          <a:chOff x="0" y="0"/>
          <a:chExt cx="0" cy="0"/>
        </a:xfrm>
      </p:grpSpPr>
      <p:sp>
        <p:nvSpPr>
          <p:cNvPr id="118" name="Google Shape;118;p27"/>
          <p:cNvSpPr/>
          <p:nvPr/>
        </p:nvSpPr>
        <p:spPr>
          <a:xfrm>
            <a:off x="0" y="0"/>
            <a:ext cx="9144000" cy="5143500"/>
          </a:xfrm>
          <a:prstGeom prst="rect">
            <a:avLst/>
          </a:prstGeom>
          <a:solidFill>
            <a:srgbClr val="0054A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Arial"/>
              <a:ea typeface="Arial"/>
              <a:cs typeface="Arial"/>
              <a:sym typeface="Arial"/>
            </a:endParaRPr>
          </a:p>
        </p:txBody>
      </p:sp>
      <p:sp>
        <p:nvSpPr>
          <p:cNvPr id="119" name="Google Shape;119;p27"/>
          <p:cNvSpPr txBox="1">
            <a:spLocks noGrp="1"/>
          </p:cNvSpPr>
          <p:nvPr>
            <p:ph type="ctrTitle"/>
          </p:nvPr>
        </p:nvSpPr>
        <p:spPr>
          <a:xfrm>
            <a:off x="686922" y="1143000"/>
            <a:ext cx="7772400" cy="685800"/>
          </a:xfrm>
          <a:prstGeom prst="rect">
            <a:avLst/>
          </a:prstGeom>
          <a:noFill/>
          <a:ln>
            <a:noFill/>
          </a:ln>
          <a:effectLst>
            <a:outerShdw blurRad="50800" dist="38100" dir="5400000" algn="t" rotWithShape="0">
              <a:srgbClr val="003760">
                <a:alpha val="49800"/>
              </a:srgbClr>
            </a:outerShdw>
          </a:effectLst>
        </p:spPr>
        <p:txBody>
          <a:bodyPr spcFirstLastPara="1" wrap="square" lIns="91425" tIns="45700" rIns="91425" bIns="45700" anchor="ctr" anchorCtr="0">
            <a:noAutofit/>
          </a:bodyPr>
          <a:lstStyle>
            <a:lvl1pPr lvl="0" algn="ctr" rtl="0">
              <a:spcBef>
                <a:spcPct val="0"/>
              </a:spcBef>
              <a:spcAft>
                <a:spcPct val="0"/>
              </a:spcAft>
              <a:buClr>
                <a:schemeClr val="lt1"/>
              </a:buClr>
              <a:buSzPts val="4400"/>
              <a:buFont typeface="Arial"/>
              <a:buNone/>
              <a:defRPr b="1">
                <a:solidFill>
                  <a:schemeClr val="lt1"/>
                </a:solidFill>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a:endParaRPr/>
          </a:p>
        </p:txBody>
      </p:sp>
      <p:sp>
        <p:nvSpPr>
          <p:cNvPr id="120" name="Google Shape;120;p27"/>
          <p:cNvSpPr txBox="1">
            <a:spLocks noGrp="1"/>
          </p:cNvSpPr>
          <p:nvPr>
            <p:ph type="body" idx="1"/>
          </p:nvPr>
        </p:nvSpPr>
        <p:spPr>
          <a:xfrm>
            <a:off x="685800" y="1828800"/>
            <a:ext cx="7772400" cy="514500"/>
          </a:xfrm>
          <a:prstGeom prst="rect">
            <a:avLst/>
          </a:prstGeom>
          <a:noFill/>
          <a:ln>
            <a:noFill/>
          </a:ln>
          <a:effectLst>
            <a:outerShdw blurRad="50800" dist="38100" dir="5400000" algn="t" rotWithShape="0">
              <a:srgbClr val="002B82">
                <a:alpha val="40000"/>
              </a:srgbClr>
            </a:outerShdw>
          </a:effectLst>
        </p:spPr>
        <p:txBody>
          <a:bodyPr spcFirstLastPara="1" wrap="square" lIns="91425" tIns="45700" rIns="91425" bIns="45700" anchor="t" anchorCtr="0">
            <a:normAutofit/>
          </a:bodyPr>
          <a:lstStyle>
            <a:lvl1pPr marL="457200" lvl="0" indent="-228600" algn="ctr" rtl="0">
              <a:spcBef>
                <a:spcPts val="640"/>
              </a:spcBef>
              <a:spcAft>
                <a:spcPct val="0"/>
              </a:spcAft>
              <a:buClr>
                <a:srgbClr val="BFBFBF"/>
              </a:buClr>
              <a:buSzPts val="3200"/>
              <a:buNone/>
              <a:defRPr>
                <a:solidFill>
                  <a:srgbClr val="BFBFBF"/>
                </a:solidFill>
              </a:defRPr>
            </a:lvl1pPr>
            <a:lvl2pPr marL="914400" lvl="1" indent="-342900" algn="l" rtl="0">
              <a:spcBef>
                <a:spcPts val="360"/>
              </a:spcBef>
              <a:spcAft>
                <a:spcPct val="0"/>
              </a:spcAft>
              <a:buClr>
                <a:srgbClr val="262626"/>
              </a:buClr>
              <a:buSzPts val="1800"/>
              <a:buChar char="–"/>
              <a:defRPr/>
            </a:lvl2pPr>
            <a:lvl3pPr marL="1371600" lvl="2" indent="-342900" algn="l" rtl="0">
              <a:spcBef>
                <a:spcPts val="360"/>
              </a:spcBef>
              <a:spcAft>
                <a:spcPct val="0"/>
              </a:spcAft>
              <a:buClr>
                <a:srgbClr val="262626"/>
              </a:buClr>
              <a:buSzPts val="1800"/>
              <a:buChar char="•"/>
              <a:defRPr/>
            </a:lvl3pPr>
            <a:lvl4pPr marL="1828800" lvl="3" indent="-342900" algn="l" rtl="0">
              <a:spcBef>
                <a:spcPts val="360"/>
              </a:spcBef>
              <a:spcAft>
                <a:spcPct val="0"/>
              </a:spcAft>
              <a:buClr>
                <a:srgbClr val="262626"/>
              </a:buClr>
              <a:buSzPts val="1800"/>
              <a:buChar char="–"/>
              <a:defRPr/>
            </a:lvl4pPr>
            <a:lvl5pPr marL="2286000" lvl="4" indent="-342900" algn="l" rtl="0">
              <a:spcBef>
                <a:spcPts val="360"/>
              </a:spcBef>
              <a:spcAft>
                <a:spcPct val="0"/>
              </a:spcAft>
              <a:buClr>
                <a:srgbClr val="262626"/>
              </a:buClr>
              <a:buSzPts val="1800"/>
              <a:buChar char="»"/>
              <a:defRPr/>
            </a:lvl5pPr>
            <a:lvl6pPr marL="2743200" lvl="5" indent="-342900" algn="l" rtl="0">
              <a:spcBef>
                <a:spcPts val="360"/>
              </a:spcBef>
              <a:spcAft>
                <a:spcPct val="0"/>
              </a:spcAft>
              <a:buClr>
                <a:schemeClr val="dk1"/>
              </a:buClr>
              <a:buSzPts val="1800"/>
              <a:buChar char="•"/>
              <a:defRPr/>
            </a:lvl6pPr>
            <a:lvl7pPr marL="3200400" lvl="6" indent="-342900" algn="l" rtl="0">
              <a:spcBef>
                <a:spcPts val="360"/>
              </a:spcBef>
              <a:spcAft>
                <a:spcPct val="0"/>
              </a:spcAft>
              <a:buClr>
                <a:schemeClr val="dk1"/>
              </a:buClr>
              <a:buSzPts val="1800"/>
              <a:buChar char="•"/>
              <a:defRPr/>
            </a:lvl7pPr>
            <a:lvl8pPr marL="3657600" lvl="7" indent="-342900" algn="l" rtl="0">
              <a:spcBef>
                <a:spcPts val="360"/>
              </a:spcBef>
              <a:spcAft>
                <a:spcPct val="0"/>
              </a:spcAft>
              <a:buClr>
                <a:schemeClr val="dk1"/>
              </a:buClr>
              <a:buSzPts val="1800"/>
              <a:buChar char="•"/>
              <a:defRPr/>
            </a:lvl8pPr>
            <a:lvl9pPr marL="4114800" lvl="8" indent="-342900" algn="l" rtl="0">
              <a:spcBef>
                <a:spcPts val="360"/>
              </a:spcBef>
              <a:spcAft>
                <a:spcPct val="0"/>
              </a:spcAft>
              <a:buClr>
                <a:schemeClr val="dk1"/>
              </a:buClr>
              <a:buSzPts val="1800"/>
              <a:buChar char="•"/>
              <a:defRPr/>
            </a:lvl9pPr>
          </a:lstStyle>
          <a:p>
            <a:endParaRPr/>
          </a:p>
        </p:txBody>
      </p:sp>
      <p:sp>
        <p:nvSpPr>
          <p:cNvPr id="121" name="Google Shape;121;p27"/>
          <p:cNvSpPr/>
          <p:nvPr/>
        </p:nvSpPr>
        <p:spPr>
          <a:xfrm>
            <a:off x="-7875" y="2457450"/>
            <a:ext cx="9178868" cy="2703860"/>
          </a:xfrm>
          <a:custGeom>
            <a:avLst/>
            <a:gdLst/>
            <a:ahLst/>
            <a:cxnLst/>
            <a:rect l="l" t="t" r="r" b="b"/>
            <a:pathLst>
              <a:path w="12244" h="24789" extrusionOk="0">
                <a:moveTo>
                  <a:pt x="0" y="24789"/>
                </a:moveTo>
                <a:cubicBezTo>
                  <a:pt x="9" y="21498"/>
                  <a:pt x="-1" y="10966"/>
                  <a:pt x="2" y="5406"/>
                </a:cubicBezTo>
                <a:cubicBezTo>
                  <a:pt x="2884" y="6911"/>
                  <a:pt x="5690" y="5770"/>
                  <a:pt x="7354" y="4396"/>
                </a:cubicBezTo>
                <a:cubicBezTo>
                  <a:pt x="9018" y="3022"/>
                  <a:pt x="11010" y="-982"/>
                  <a:pt x="12231" y="224"/>
                </a:cubicBezTo>
                <a:cubicBezTo>
                  <a:pt x="12235" y="8079"/>
                  <a:pt x="12240" y="16917"/>
                  <a:pt x="12244" y="24772"/>
                </a:cubicBezTo>
                <a:lnTo>
                  <a:pt x="0" y="24789"/>
                </a:lnTo>
                <a:close/>
              </a:path>
            </a:pathLst>
          </a:custGeom>
          <a:solidFill>
            <a:schemeClr val="lt1"/>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Arial"/>
              <a:ea typeface="Arial"/>
              <a:cs typeface="Arial"/>
              <a:sym typeface="Arial"/>
            </a:endParaRPr>
          </a:p>
        </p:txBody>
      </p:sp>
      <p:pic>
        <p:nvPicPr>
          <p:cNvPr id="122" name="Google Shape;122;p27"/>
          <p:cNvPicPr preferRelativeResize="0"/>
          <p:nvPr/>
        </p:nvPicPr>
        <p:blipFill>
          <a:blip r:embed="rId2">
            <a:alphaModFix/>
          </a:blip>
          <a:stretch>
            <a:fillRect/>
          </a:stretch>
        </p:blipFill>
        <p:spPr>
          <a:xfrm>
            <a:off x="3552862" y="3266549"/>
            <a:ext cx="1543050" cy="1221582"/>
          </a:xfrm>
          <a:prstGeom prst="rect">
            <a:avLst/>
          </a:prstGeom>
          <a:noFill/>
          <a:ln>
            <a:noFill/>
          </a:ln>
        </p:spPr>
      </p:pic>
      <p:pic>
        <p:nvPicPr>
          <p:cNvPr id="123" name="Google Shape;123;p27"/>
          <p:cNvPicPr preferRelativeResize="0"/>
          <p:nvPr/>
        </p:nvPicPr>
        <p:blipFill>
          <a:blip r:embed="rId3">
            <a:alphaModFix/>
          </a:blip>
          <a:stretch>
            <a:fillRect/>
          </a:stretch>
        </p:blipFill>
        <p:spPr>
          <a:xfrm>
            <a:off x="3635654" y="4582827"/>
            <a:ext cx="1418511" cy="160623"/>
          </a:xfrm>
          <a:prstGeom prst="rect">
            <a:avLst/>
          </a:prstGeom>
          <a:noFill/>
          <a:ln>
            <a:noFill/>
          </a:ln>
        </p:spPr>
      </p:pic>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4"/>
        <p:cNvGrpSpPr/>
        <p:nvPr/>
      </p:nvGrpSpPr>
      <p:grpSpPr>
        <a:xfrm>
          <a:off x="0" y="0"/>
          <a:ext cx="0" cy="0"/>
          <a:chOff x="0" y="0"/>
          <a:chExt cx="0" cy="0"/>
        </a:xfrm>
      </p:grpSpPr>
      <p:sp>
        <p:nvSpPr>
          <p:cNvPr id="125" name="Google Shape;125;p28"/>
          <p:cNvSpPr/>
          <p:nvPr/>
        </p:nvSpPr>
        <p:spPr>
          <a:xfrm>
            <a:off x="1122" y="4057650"/>
            <a:ext cx="9144001" cy="1142997"/>
          </a:xfrm>
          <a:custGeom>
            <a:avLst/>
            <a:gdLst/>
            <a:ahLst/>
            <a:cxnLst/>
            <a:rect l="l" t="t" r="r" b="b"/>
            <a:pathLst>
              <a:path w="12232" h="10479" extrusionOk="0">
                <a:moveTo>
                  <a:pt x="0" y="10479"/>
                </a:moveTo>
                <a:cubicBezTo>
                  <a:pt x="9" y="7188"/>
                  <a:pt x="0" y="10966"/>
                  <a:pt x="3" y="5406"/>
                </a:cubicBezTo>
                <a:cubicBezTo>
                  <a:pt x="2885" y="6911"/>
                  <a:pt x="5691" y="5770"/>
                  <a:pt x="7355" y="4396"/>
                </a:cubicBezTo>
                <a:cubicBezTo>
                  <a:pt x="9019" y="3022"/>
                  <a:pt x="11011" y="-982"/>
                  <a:pt x="12232" y="224"/>
                </a:cubicBezTo>
                <a:lnTo>
                  <a:pt x="12232" y="10224"/>
                </a:lnTo>
                <a:cubicBezTo>
                  <a:pt x="8167" y="10234"/>
                  <a:pt x="4065" y="10469"/>
                  <a:pt x="0" y="10479"/>
                </a:cubicBezTo>
                <a:close/>
              </a:path>
            </a:pathLst>
          </a:custGeom>
          <a:solidFill>
            <a:srgbClr val="DDDDDD"/>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Arial"/>
              <a:ea typeface="Arial"/>
              <a:cs typeface="Arial"/>
              <a:sym typeface="Arial"/>
            </a:endParaRPr>
          </a:p>
        </p:txBody>
      </p:sp>
      <p:pic>
        <p:nvPicPr>
          <p:cNvPr id="126" name="Google Shape;126;p28"/>
          <p:cNvPicPr preferRelativeResize="0"/>
          <p:nvPr/>
        </p:nvPicPr>
        <p:blipFill>
          <a:blip r:embed="rId2">
            <a:alphaModFix/>
          </a:blip>
          <a:stretch>
            <a:fillRect/>
          </a:stretch>
        </p:blipFill>
        <p:spPr>
          <a:xfrm>
            <a:off x="7772400" y="4343400"/>
            <a:ext cx="857250" cy="678656"/>
          </a:xfrm>
          <a:prstGeom prst="rect">
            <a:avLst/>
          </a:prstGeom>
          <a:noFill/>
          <a:ln>
            <a:noFill/>
          </a:ln>
        </p:spPr>
      </p:pic>
      <p:pic>
        <p:nvPicPr>
          <p:cNvPr id="127" name="Google Shape;127;p28"/>
          <p:cNvPicPr preferRelativeResize="0"/>
          <p:nvPr/>
        </p:nvPicPr>
        <p:blipFill>
          <a:blip r:embed="rId3">
            <a:alphaModFix/>
          </a:blip>
          <a:stretch>
            <a:fillRect/>
          </a:stretch>
        </p:blipFill>
        <p:spPr>
          <a:xfrm>
            <a:off x="228600" y="4857750"/>
            <a:ext cx="1600199" cy="181196"/>
          </a:xfrm>
          <a:prstGeom prst="rect">
            <a:avLst/>
          </a:prstGeom>
          <a:noFill/>
          <a:ln>
            <a:noFill/>
          </a:ln>
        </p:spPr>
      </p:pic>
      <p:sp>
        <p:nvSpPr>
          <p:cNvPr id="128" name="Google Shape;128;p28"/>
          <p:cNvSpPr txBox="1">
            <a:spLocks noGrp="1"/>
          </p:cNvSpPr>
          <p:nvPr>
            <p:ph type="title"/>
          </p:nvPr>
        </p:nvSpPr>
        <p:spPr>
          <a:xfrm>
            <a:off x="457200" y="2286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lvl1pPr lvl="0" algn="ctr" rtl="0">
              <a:spcBef>
                <a:spcPct val="0"/>
              </a:spcBef>
              <a:spcAft>
                <a:spcPct val="0"/>
              </a:spcAft>
              <a:buClr>
                <a:srgbClr val="0070C0"/>
              </a:buClr>
              <a:buSzPts val="4400"/>
              <a:buFont typeface="Arial"/>
              <a:buNone/>
              <a:defRPr b="1">
                <a:solidFill>
                  <a:srgbClr val="0070C0"/>
                </a:solidFill>
                <a:latin typeface="Arial"/>
                <a:ea typeface="Arial"/>
                <a:cs typeface="Arial"/>
                <a:sym typeface="Arial"/>
              </a:defRPr>
            </a:lvl1pPr>
            <a:lvl2pPr lvl="1" rtl="0">
              <a:spcBef>
                <a:spcPct val="0"/>
              </a:spcBef>
              <a:spcAft>
                <a:spcPct val="0"/>
              </a:spcAft>
              <a:buSzPts val="1400"/>
              <a:buNone/>
              <a:defRPr/>
            </a:lvl2pPr>
            <a:lvl3pPr lvl="2" rtl="0">
              <a:spcBef>
                <a:spcPct val="0"/>
              </a:spcBef>
              <a:spcAft>
                <a:spcPct val="0"/>
              </a:spcAft>
              <a:buSzPts val="1400"/>
              <a:buNone/>
              <a:defRPr/>
            </a:lvl3pPr>
            <a:lvl4pPr lvl="3" rtl="0">
              <a:spcBef>
                <a:spcPct val="0"/>
              </a:spcBef>
              <a:spcAft>
                <a:spcPct val="0"/>
              </a:spcAft>
              <a:buSzPts val="1400"/>
              <a:buNone/>
              <a:defRPr/>
            </a:lvl4pPr>
            <a:lvl5pPr lvl="4" rtl="0">
              <a:spcBef>
                <a:spcPct val="0"/>
              </a:spcBef>
              <a:spcAft>
                <a:spcPct val="0"/>
              </a:spcAft>
              <a:buSzPts val="1400"/>
              <a:buNone/>
              <a:defRPr/>
            </a:lvl5pPr>
            <a:lvl6pPr lvl="5" rtl="0">
              <a:spcBef>
                <a:spcPct val="0"/>
              </a:spcBef>
              <a:spcAft>
                <a:spcPct val="0"/>
              </a:spcAft>
              <a:buSzPts val="1400"/>
              <a:buNone/>
              <a:defRPr/>
            </a:lvl6pPr>
            <a:lvl7pPr lvl="6" rtl="0">
              <a:spcBef>
                <a:spcPct val="0"/>
              </a:spcBef>
              <a:spcAft>
                <a:spcPct val="0"/>
              </a:spcAft>
              <a:buSzPts val="1400"/>
              <a:buNone/>
              <a:defRPr/>
            </a:lvl7pPr>
            <a:lvl8pPr lvl="7" rtl="0">
              <a:spcBef>
                <a:spcPct val="0"/>
              </a:spcBef>
              <a:spcAft>
                <a:spcPct val="0"/>
              </a:spcAft>
              <a:buSzPts val="1400"/>
              <a:buNone/>
              <a:defRPr/>
            </a:lvl8pPr>
            <a:lvl9pPr lvl="8" rtl="0">
              <a:spcBef>
                <a:spcPct val="0"/>
              </a:spcBef>
              <a:spcAft>
                <a:spcPct val="0"/>
              </a:spcAft>
              <a:buSzPts val="1400"/>
              <a:buNone/>
              <a:defRPr/>
            </a:lvl9pPr>
          </a:lstStyle>
          <a:p>
            <a:endParaRPr/>
          </a:p>
        </p:txBody>
      </p:sp>
      <p:sp>
        <p:nvSpPr>
          <p:cNvPr id="129" name="Google Shape;129;p28"/>
          <p:cNvSpPr txBox="1">
            <a:spLocks noGrp="1"/>
          </p:cNvSpPr>
          <p:nvPr>
            <p:ph type="body" idx="1"/>
          </p:nvPr>
        </p:nvSpPr>
        <p:spPr>
          <a:xfrm>
            <a:off x="457200" y="1028700"/>
            <a:ext cx="8229600" cy="29718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ct val="0"/>
              </a:spcAft>
              <a:buClr>
                <a:srgbClr val="262626"/>
              </a:buClr>
              <a:buSzPts val="3200"/>
              <a:buNone/>
              <a:defRPr>
                <a:solidFill>
                  <a:srgbClr val="262626"/>
                </a:solidFill>
              </a:defRPr>
            </a:lvl1pPr>
            <a:lvl2pPr marL="914400" lvl="1" indent="-342900" algn="l" rtl="0">
              <a:spcBef>
                <a:spcPts val="360"/>
              </a:spcBef>
              <a:spcAft>
                <a:spcPct val="0"/>
              </a:spcAft>
              <a:buClr>
                <a:srgbClr val="262626"/>
              </a:buClr>
              <a:buSzPts val="1800"/>
              <a:buChar char="–"/>
              <a:defRPr/>
            </a:lvl2pPr>
            <a:lvl3pPr marL="1371600" lvl="2" indent="-342900" algn="l" rtl="0">
              <a:spcBef>
                <a:spcPts val="360"/>
              </a:spcBef>
              <a:spcAft>
                <a:spcPct val="0"/>
              </a:spcAft>
              <a:buClr>
                <a:srgbClr val="262626"/>
              </a:buClr>
              <a:buSzPts val="1800"/>
              <a:buChar char="•"/>
              <a:defRPr/>
            </a:lvl3pPr>
            <a:lvl4pPr marL="1828800" lvl="3" indent="-342900" algn="l" rtl="0">
              <a:spcBef>
                <a:spcPts val="360"/>
              </a:spcBef>
              <a:spcAft>
                <a:spcPct val="0"/>
              </a:spcAft>
              <a:buClr>
                <a:srgbClr val="262626"/>
              </a:buClr>
              <a:buSzPts val="1800"/>
              <a:buChar char="–"/>
              <a:defRPr/>
            </a:lvl4pPr>
            <a:lvl5pPr marL="2286000" lvl="4" indent="-342900" algn="l" rtl="0">
              <a:spcBef>
                <a:spcPts val="360"/>
              </a:spcBef>
              <a:spcAft>
                <a:spcPct val="0"/>
              </a:spcAft>
              <a:buClr>
                <a:srgbClr val="262626"/>
              </a:buClr>
              <a:buSzPts val="1800"/>
              <a:buChar char="»"/>
              <a:defRPr/>
            </a:lvl5pPr>
            <a:lvl6pPr marL="2743200" lvl="5" indent="-342900" algn="l" rtl="0">
              <a:spcBef>
                <a:spcPts val="360"/>
              </a:spcBef>
              <a:spcAft>
                <a:spcPct val="0"/>
              </a:spcAft>
              <a:buClr>
                <a:schemeClr val="dk1"/>
              </a:buClr>
              <a:buSzPts val="1800"/>
              <a:buChar char="•"/>
              <a:defRPr/>
            </a:lvl6pPr>
            <a:lvl7pPr marL="3200400" lvl="6" indent="-342900" algn="l" rtl="0">
              <a:spcBef>
                <a:spcPts val="360"/>
              </a:spcBef>
              <a:spcAft>
                <a:spcPct val="0"/>
              </a:spcAft>
              <a:buClr>
                <a:schemeClr val="dk1"/>
              </a:buClr>
              <a:buSzPts val="1800"/>
              <a:buChar char="•"/>
              <a:defRPr/>
            </a:lvl7pPr>
            <a:lvl8pPr marL="3657600" lvl="7" indent="-342900" algn="l" rtl="0">
              <a:spcBef>
                <a:spcPts val="360"/>
              </a:spcBef>
              <a:spcAft>
                <a:spcPct val="0"/>
              </a:spcAft>
              <a:buClr>
                <a:schemeClr val="dk1"/>
              </a:buClr>
              <a:buSzPts val="1800"/>
              <a:buChar char="•"/>
              <a:defRPr/>
            </a:lvl8pPr>
            <a:lvl9pPr marL="4114800" lvl="8" indent="-342900" algn="l" rtl="0">
              <a:spcBef>
                <a:spcPts val="36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ct val="0"/>
              </a:spcBef>
              <a:spcAft>
                <a:spcPct val="0"/>
              </a:spcAft>
              <a:buSzPts val="2800"/>
              <a:buNone/>
              <a:defRPr/>
            </a:lvl1pPr>
            <a:lvl2pPr lvl="1">
              <a:spcBef>
                <a:spcPct val="0"/>
              </a:spcBef>
              <a:spcAft>
                <a:spcPct val="0"/>
              </a:spcAft>
              <a:buSzPts val="2800"/>
              <a:buNone/>
              <a:defRPr/>
            </a:lvl2pPr>
            <a:lvl3pPr lvl="2">
              <a:spcBef>
                <a:spcPct val="0"/>
              </a:spcBef>
              <a:spcAft>
                <a:spcPct val="0"/>
              </a:spcAft>
              <a:buSzPts val="2800"/>
              <a:buNone/>
              <a:defRPr/>
            </a:lvl3pPr>
            <a:lvl4pPr lvl="3">
              <a:spcBef>
                <a:spcPct val="0"/>
              </a:spcBef>
              <a:spcAft>
                <a:spcPct val="0"/>
              </a:spcAft>
              <a:buSzPts val="2800"/>
              <a:buNone/>
              <a:defRPr/>
            </a:lvl4pPr>
            <a:lvl5pPr lvl="4">
              <a:spcBef>
                <a:spcPct val="0"/>
              </a:spcBef>
              <a:spcAft>
                <a:spcPct val="0"/>
              </a:spcAft>
              <a:buSzPts val="2800"/>
              <a:buNone/>
              <a:defRPr/>
            </a:lvl5pPr>
            <a:lvl6pPr lvl="5">
              <a:spcBef>
                <a:spcPct val="0"/>
              </a:spcBef>
              <a:spcAft>
                <a:spcPct val="0"/>
              </a:spcAft>
              <a:buSzPts val="2800"/>
              <a:buNone/>
              <a:defRPr/>
            </a:lvl6pPr>
            <a:lvl7pPr lvl="6">
              <a:spcBef>
                <a:spcPct val="0"/>
              </a:spcBef>
              <a:spcAft>
                <a:spcPct val="0"/>
              </a:spcAft>
              <a:buSzPts val="2800"/>
              <a:buNone/>
              <a:defRPr/>
            </a:lvl7pPr>
            <a:lvl8pPr lvl="7">
              <a:spcBef>
                <a:spcPct val="0"/>
              </a:spcBef>
              <a:spcAft>
                <a:spcPct val="0"/>
              </a:spcAft>
              <a:buSzPts val="2800"/>
              <a:buNone/>
              <a:defRPr/>
            </a:lvl8pPr>
            <a:lvl9pPr lvl="8">
              <a:spcBef>
                <a:spcPct val="0"/>
              </a:spcBef>
              <a:spcAft>
                <a:spcPct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ct val="0"/>
              </a:spcBef>
              <a:spcAft>
                <a:spcPct val="0"/>
              </a:spcAft>
              <a:buSzPts val="2400"/>
              <a:buNone/>
              <a:defRPr sz="2400"/>
            </a:lvl1pPr>
            <a:lvl2pPr lvl="1">
              <a:spcBef>
                <a:spcPct val="0"/>
              </a:spcBef>
              <a:spcAft>
                <a:spcPct val="0"/>
              </a:spcAft>
              <a:buSzPts val="2400"/>
              <a:buNone/>
              <a:defRPr sz="2400"/>
            </a:lvl2pPr>
            <a:lvl3pPr lvl="2">
              <a:spcBef>
                <a:spcPct val="0"/>
              </a:spcBef>
              <a:spcAft>
                <a:spcPct val="0"/>
              </a:spcAft>
              <a:buSzPts val="2400"/>
              <a:buNone/>
              <a:defRPr sz="2400"/>
            </a:lvl3pPr>
            <a:lvl4pPr lvl="3">
              <a:spcBef>
                <a:spcPct val="0"/>
              </a:spcBef>
              <a:spcAft>
                <a:spcPct val="0"/>
              </a:spcAft>
              <a:buSzPts val="2400"/>
              <a:buNone/>
              <a:defRPr sz="2400"/>
            </a:lvl4pPr>
            <a:lvl5pPr lvl="4">
              <a:spcBef>
                <a:spcPct val="0"/>
              </a:spcBef>
              <a:spcAft>
                <a:spcPct val="0"/>
              </a:spcAft>
              <a:buSzPts val="2400"/>
              <a:buNone/>
              <a:defRPr sz="2400"/>
            </a:lvl5pPr>
            <a:lvl6pPr lvl="5">
              <a:spcBef>
                <a:spcPct val="0"/>
              </a:spcBef>
              <a:spcAft>
                <a:spcPct val="0"/>
              </a:spcAft>
              <a:buSzPts val="2400"/>
              <a:buNone/>
              <a:defRPr sz="2400"/>
            </a:lvl6pPr>
            <a:lvl7pPr lvl="6">
              <a:spcBef>
                <a:spcPct val="0"/>
              </a:spcBef>
              <a:spcAft>
                <a:spcPct val="0"/>
              </a:spcAft>
              <a:buSzPts val="2400"/>
              <a:buNone/>
              <a:defRPr sz="2400"/>
            </a:lvl7pPr>
            <a:lvl8pPr lvl="7">
              <a:spcBef>
                <a:spcPct val="0"/>
              </a:spcBef>
              <a:spcAft>
                <a:spcPct val="0"/>
              </a:spcAft>
              <a:buSzPts val="2400"/>
              <a:buNone/>
              <a:defRPr sz="2400"/>
            </a:lvl8pPr>
            <a:lvl9pPr lvl="8">
              <a:spcBef>
                <a:spcPct val="0"/>
              </a:spcBef>
              <a:spcAft>
                <a:spcPct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ct val="0"/>
              </a:spcBef>
              <a:spcAft>
                <a:spcPct val="0"/>
              </a:spcAft>
              <a:buSzPts val="1200"/>
              <a:buChar char="●"/>
              <a:defRPr sz="1200"/>
            </a:lvl1pPr>
            <a:lvl2pPr marL="914400" lvl="1" indent="-304800">
              <a:spcBef>
                <a:spcPts val="1600"/>
              </a:spcBef>
              <a:spcAft>
                <a:spcPct val="0"/>
              </a:spcAft>
              <a:buSzPts val="1200"/>
              <a:buChar char="○"/>
              <a:defRPr sz="1200"/>
            </a:lvl2pPr>
            <a:lvl3pPr marL="1371600" lvl="2" indent="-304800">
              <a:spcBef>
                <a:spcPts val="1600"/>
              </a:spcBef>
              <a:spcAft>
                <a:spcPct val="0"/>
              </a:spcAft>
              <a:buSzPts val="1200"/>
              <a:buChar char="■"/>
              <a:defRPr sz="1200"/>
            </a:lvl3pPr>
            <a:lvl4pPr marL="1828800" lvl="3" indent="-304800">
              <a:spcBef>
                <a:spcPts val="1600"/>
              </a:spcBef>
              <a:spcAft>
                <a:spcPct val="0"/>
              </a:spcAft>
              <a:buSzPts val="1200"/>
              <a:buChar char="●"/>
              <a:defRPr sz="1200"/>
            </a:lvl4pPr>
            <a:lvl5pPr marL="2286000" lvl="4" indent="-304800">
              <a:spcBef>
                <a:spcPts val="1600"/>
              </a:spcBef>
              <a:spcAft>
                <a:spcPct val="0"/>
              </a:spcAft>
              <a:buSzPts val="1200"/>
              <a:buChar char="○"/>
              <a:defRPr sz="1200"/>
            </a:lvl5pPr>
            <a:lvl6pPr marL="2743200" lvl="5" indent="-304800">
              <a:spcBef>
                <a:spcPts val="1600"/>
              </a:spcBef>
              <a:spcAft>
                <a:spcPct val="0"/>
              </a:spcAft>
              <a:buSzPts val="1200"/>
              <a:buChar char="■"/>
              <a:defRPr sz="1200"/>
            </a:lvl6pPr>
            <a:lvl7pPr marL="3200400" lvl="6" indent="-304800">
              <a:spcBef>
                <a:spcPts val="1600"/>
              </a:spcBef>
              <a:spcAft>
                <a:spcPct val="0"/>
              </a:spcAft>
              <a:buSzPts val="1200"/>
              <a:buChar char="●"/>
              <a:defRPr sz="1200"/>
            </a:lvl7pPr>
            <a:lvl8pPr marL="3657600" lvl="7" indent="-304800">
              <a:spcBef>
                <a:spcPts val="1600"/>
              </a:spcBef>
              <a:spcAft>
                <a:spcPct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ct val="0"/>
              </a:spcBef>
              <a:spcAft>
                <a:spcPct val="0"/>
              </a:spcAft>
              <a:buSzPts val="4800"/>
              <a:buNone/>
              <a:defRPr sz="4800"/>
            </a:lvl1pPr>
            <a:lvl2pPr lvl="1">
              <a:spcBef>
                <a:spcPct val="0"/>
              </a:spcBef>
              <a:spcAft>
                <a:spcPct val="0"/>
              </a:spcAft>
              <a:buSzPts val="4800"/>
              <a:buNone/>
              <a:defRPr sz="4800"/>
            </a:lvl2pPr>
            <a:lvl3pPr lvl="2">
              <a:spcBef>
                <a:spcPct val="0"/>
              </a:spcBef>
              <a:spcAft>
                <a:spcPct val="0"/>
              </a:spcAft>
              <a:buSzPts val="4800"/>
              <a:buNone/>
              <a:defRPr sz="4800"/>
            </a:lvl3pPr>
            <a:lvl4pPr lvl="3">
              <a:spcBef>
                <a:spcPct val="0"/>
              </a:spcBef>
              <a:spcAft>
                <a:spcPct val="0"/>
              </a:spcAft>
              <a:buSzPts val="4800"/>
              <a:buNone/>
              <a:defRPr sz="4800"/>
            </a:lvl4pPr>
            <a:lvl5pPr lvl="4">
              <a:spcBef>
                <a:spcPct val="0"/>
              </a:spcBef>
              <a:spcAft>
                <a:spcPct val="0"/>
              </a:spcAft>
              <a:buSzPts val="4800"/>
              <a:buNone/>
              <a:defRPr sz="4800"/>
            </a:lvl5pPr>
            <a:lvl6pPr lvl="5">
              <a:spcBef>
                <a:spcPct val="0"/>
              </a:spcBef>
              <a:spcAft>
                <a:spcPct val="0"/>
              </a:spcAft>
              <a:buSzPts val="4800"/>
              <a:buNone/>
              <a:defRPr sz="4800"/>
            </a:lvl6pPr>
            <a:lvl7pPr lvl="6">
              <a:spcBef>
                <a:spcPct val="0"/>
              </a:spcBef>
              <a:spcAft>
                <a:spcPct val="0"/>
              </a:spcAft>
              <a:buSzPts val="4800"/>
              <a:buNone/>
              <a:defRPr sz="4800"/>
            </a:lvl7pPr>
            <a:lvl8pPr lvl="7">
              <a:spcBef>
                <a:spcPct val="0"/>
              </a:spcBef>
              <a:spcAft>
                <a:spcPct val="0"/>
              </a:spcAft>
              <a:buSzPts val="4800"/>
              <a:buNone/>
              <a:defRPr sz="4800"/>
            </a:lvl8pPr>
            <a:lvl9pPr lvl="8">
              <a:spcBef>
                <a:spcPct val="0"/>
              </a:spcBef>
              <a:spcAft>
                <a:spcPct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ct val="0"/>
              </a:spcBef>
              <a:spcAft>
                <a:spcPct val="0"/>
              </a:spcAft>
              <a:buSzPts val="4200"/>
              <a:buNone/>
              <a:defRPr sz="4200"/>
            </a:lvl1pPr>
            <a:lvl2pPr lvl="1" algn="ctr">
              <a:spcBef>
                <a:spcPct val="0"/>
              </a:spcBef>
              <a:spcAft>
                <a:spcPct val="0"/>
              </a:spcAft>
              <a:buSzPts val="4200"/>
              <a:buNone/>
              <a:defRPr sz="4200"/>
            </a:lvl2pPr>
            <a:lvl3pPr lvl="2" algn="ctr">
              <a:spcBef>
                <a:spcPct val="0"/>
              </a:spcBef>
              <a:spcAft>
                <a:spcPct val="0"/>
              </a:spcAft>
              <a:buSzPts val="4200"/>
              <a:buNone/>
              <a:defRPr sz="4200"/>
            </a:lvl3pPr>
            <a:lvl4pPr lvl="3" algn="ctr">
              <a:spcBef>
                <a:spcPct val="0"/>
              </a:spcBef>
              <a:spcAft>
                <a:spcPct val="0"/>
              </a:spcAft>
              <a:buSzPts val="4200"/>
              <a:buNone/>
              <a:defRPr sz="4200"/>
            </a:lvl4pPr>
            <a:lvl5pPr lvl="4" algn="ctr">
              <a:spcBef>
                <a:spcPct val="0"/>
              </a:spcBef>
              <a:spcAft>
                <a:spcPct val="0"/>
              </a:spcAft>
              <a:buSzPts val="4200"/>
              <a:buNone/>
              <a:defRPr sz="4200"/>
            </a:lvl5pPr>
            <a:lvl6pPr lvl="5" algn="ctr">
              <a:spcBef>
                <a:spcPct val="0"/>
              </a:spcBef>
              <a:spcAft>
                <a:spcPct val="0"/>
              </a:spcAft>
              <a:buSzPts val="4200"/>
              <a:buNone/>
              <a:defRPr sz="4200"/>
            </a:lvl6pPr>
            <a:lvl7pPr lvl="6" algn="ctr">
              <a:spcBef>
                <a:spcPct val="0"/>
              </a:spcBef>
              <a:spcAft>
                <a:spcPct val="0"/>
              </a:spcAft>
              <a:buSzPts val="4200"/>
              <a:buNone/>
              <a:defRPr sz="4200"/>
            </a:lvl7pPr>
            <a:lvl8pPr lvl="7" algn="ctr">
              <a:spcBef>
                <a:spcPct val="0"/>
              </a:spcBef>
              <a:spcAft>
                <a:spcPct val="0"/>
              </a:spcAft>
              <a:buSzPts val="4200"/>
              <a:buNone/>
              <a:defRPr sz="4200"/>
            </a:lvl8pPr>
            <a:lvl9pPr lvl="8" algn="ctr">
              <a:spcBef>
                <a:spcPct val="0"/>
              </a:spcBef>
              <a:spcAft>
                <a:spcPct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ct val="0"/>
              </a:spcBef>
              <a:spcAft>
                <a:spcPct val="0"/>
              </a:spcAft>
              <a:buSzPts val="1800"/>
              <a:buChar char="●"/>
              <a:defRPr/>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ct val="0"/>
              </a:spcBef>
              <a:spcAft>
                <a:spcPct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ct val="0"/>
              </a:spcBef>
              <a:spcAft>
                <a:spcPct val="0"/>
              </a:spcAft>
              <a:buClr>
                <a:schemeClr val="dk1"/>
              </a:buClr>
              <a:buSzPts val="2800"/>
              <a:buNone/>
              <a:defRPr sz="2800">
                <a:solidFill>
                  <a:schemeClr val="dk1"/>
                </a:solidFill>
              </a:defRPr>
            </a:lvl1pPr>
            <a:lvl2pPr lvl="1">
              <a:spcBef>
                <a:spcPct val="0"/>
              </a:spcBef>
              <a:spcAft>
                <a:spcPct val="0"/>
              </a:spcAft>
              <a:buClr>
                <a:schemeClr val="dk1"/>
              </a:buClr>
              <a:buSzPts val="2800"/>
              <a:buNone/>
              <a:defRPr sz="2800">
                <a:solidFill>
                  <a:schemeClr val="dk1"/>
                </a:solidFill>
              </a:defRPr>
            </a:lvl2pPr>
            <a:lvl3pPr lvl="2">
              <a:spcBef>
                <a:spcPct val="0"/>
              </a:spcBef>
              <a:spcAft>
                <a:spcPct val="0"/>
              </a:spcAft>
              <a:buClr>
                <a:schemeClr val="dk1"/>
              </a:buClr>
              <a:buSzPts val="2800"/>
              <a:buNone/>
              <a:defRPr sz="2800">
                <a:solidFill>
                  <a:schemeClr val="dk1"/>
                </a:solidFill>
              </a:defRPr>
            </a:lvl3pPr>
            <a:lvl4pPr lvl="3">
              <a:spcBef>
                <a:spcPct val="0"/>
              </a:spcBef>
              <a:spcAft>
                <a:spcPct val="0"/>
              </a:spcAft>
              <a:buClr>
                <a:schemeClr val="dk1"/>
              </a:buClr>
              <a:buSzPts val="2800"/>
              <a:buNone/>
              <a:defRPr sz="2800">
                <a:solidFill>
                  <a:schemeClr val="dk1"/>
                </a:solidFill>
              </a:defRPr>
            </a:lvl4pPr>
            <a:lvl5pPr lvl="4">
              <a:spcBef>
                <a:spcPct val="0"/>
              </a:spcBef>
              <a:spcAft>
                <a:spcPct val="0"/>
              </a:spcAft>
              <a:buClr>
                <a:schemeClr val="dk1"/>
              </a:buClr>
              <a:buSzPts val="2800"/>
              <a:buNone/>
              <a:defRPr sz="2800">
                <a:solidFill>
                  <a:schemeClr val="dk1"/>
                </a:solidFill>
              </a:defRPr>
            </a:lvl5pPr>
            <a:lvl6pPr lvl="5">
              <a:spcBef>
                <a:spcPct val="0"/>
              </a:spcBef>
              <a:spcAft>
                <a:spcPct val="0"/>
              </a:spcAft>
              <a:buClr>
                <a:schemeClr val="dk1"/>
              </a:buClr>
              <a:buSzPts val="2800"/>
              <a:buNone/>
              <a:defRPr sz="2800">
                <a:solidFill>
                  <a:schemeClr val="dk1"/>
                </a:solidFill>
              </a:defRPr>
            </a:lvl6pPr>
            <a:lvl7pPr lvl="6">
              <a:spcBef>
                <a:spcPct val="0"/>
              </a:spcBef>
              <a:spcAft>
                <a:spcPct val="0"/>
              </a:spcAft>
              <a:buClr>
                <a:schemeClr val="dk1"/>
              </a:buClr>
              <a:buSzPts val="2800"/>
              <a:buNone/>
              <a:defRPr sz="2800">
                <a:solidFill>
                  <a:schemeClr val="dk1"/>
                </a:solidFill>
              </a:defRPr>
            </a:lvl7pPr>
            <a:lvl8pPr lvl="7">
              <a:spcBef>
                <a:spcPct val="0"/>
              </a:spcBef>
              <a:spcAft>
                <a:spcPct val="0"/>
              </a:spcAft>
              <a:buClr>
                <a:schemeClr val="dk1"/>
              </a:buClr>
              <a:buSzPts val="2800"/>
              <a:buNone/>
              <a:defRPr sz="2800">
                <a:solidFill>
                  <a:schemeClr val="dk1"/>
                </a:solidFill>
              </a:defRPr>
            </a:lvl8pPr>
            <a:lvl9pPr lvl="8">
              <a:spcBef>
                <a:spcPct val="0"/>
              </a:spcBef>
              <a:spcAft>
                <a:spcPct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ct val="0"/>
              </a:spcBef>
              <a:spcAft>
                <a:spcPct val="0"/>
              </a:spcAft>
              <a:buClr>
                <a:schemeClr val="dk2"/>
              </a:buClr>
              <a:buSzPts val="1800"/>
              <a:buChar char="●"/>
              <a:defRPr sz="1800">
                <a:solidFill>
                  <a:schemeClr val="dk2"/>
                </a:solidFill>
              </a:defRPr>
            </a:lvl1pPr>
            <a:lvl2pPr marL="914400" lvl="1" indent="-317500">
              <a:lnSpc>
                <a:spcPct val="115000"/>
              </a:lnSpc>
              <a:spcBef>
                <a:spcPts val="1600"/>
              </a:spcBef>
              <a:spcAft>
                <a:spcPct val="0"/>
              </a:spcAft>
              <a:buClr>
                <a:schemeClr val="dk2"/>
              </a:buClr>
              <a:buSzPts val="1400"/>
              <a:buChar char="○"/>
              <a:defRPr>
                <a:solidFill>
                  <a:schemeClr val="dk2"/>
                </a:solidFill>
              </a:defRPr>
            </a:lvl2pPr>
            <a:lvl3pPr marL="1371600" lvl="2" indent="-317500">
              <a:lnSpc>
                <a:spcPct val="115000"/>
              </a:lnSpc>
              <a:spcBef>
                <a:spcPts val="1600"/>
              </a:spcBef>
              <a:spcAft>
                <a:spcPct val="0"/>
              </a:spcAft>
              <a:buClr>
                <a:schemeClr val="dk2"/>
              </a:buClr>
              <a:buSzPts val="1400"/>
              <a:buChar char="■"/>
              <a:defRPr>
                <a:solidFill>
                  <a:schemeClr val="dk2"/>
                </a:solidFill>
              </a:defRPr>
            </a:lvl3pPr>
            <a:lvl4pPr marL="1828800" lvl="3" indent="-317500">
              <a:lnSpc>
                <a:spcPct val="115000"/>
              </a:lnSpc>
              <a:spcBef>
                <a:spcPts val="1600"/>
              </a:spcBef>
              <a:spcAft>
                <a:spcPct val="0"/>
              </a:spcAft>
              <a:buClr>
                <a:schemeClr val="dk2"/>
              </a:buClr>
              <a:buSzPts val="1400"/>
              <a:buChar char="●"/>
              <a:defRPr>
                <a:solidFill>
                  <a:schemeClr val="dk2"/>
                </a:solidFill>
              </a:defRPr>
            </a:lvl4pPr>
            <a:lvl5pPr marL="2286000" lvl="4" indent="-317500">
              <a:lnSpc>
                <a:spcPct val="115000"/>
              </a:lnSpc>
              <a:spcBef>
                <a:spcPts val="1600"/>
              </a:spcBef>
              <a:spcAft>
                <a:spcPct val="0"/>
              </a:spcAft>
              <a:buClr>
                <a:schemeClr val="dk2"/>
              </a:buClr>
              <a:buSzPts val="1400"/>
              <a:buChar char="○"/>
              <a:defRPr>
                <a:solidFill>
                  <a:schemeClr val="dk2"/>
                </a:solidFill>
              </a:defRPr>
            </a:lvl5pPr>
            <a:lvl6pPr marL="2743200" lvl="5" indent="-317500">
              <a:lnSpc>
                <a:spcPct val="115000"/>
              </a:lnSpc>
              <a:spcBef>
                <a:spcPts val="1600"/>
              </a:spcBef>
              <a:spcAft>
                <a:spcPct val="0"/>
              </a:spcAft>
              <a:buClr>
                <a:schemeClr val="dk2"/>
              </a:buClr>
              <a:buSzPts val="1400"/>
              <a:buChar char="■"/>
              <a:defRPr>
                <a:solidFill>
                  <a:schemeClr val="dk2"/>
                </a:solidFill>
              </a:defRPr>
            </a:lvl6pPr>
            <a:lvl7pPr marL="3200400" lvl="6" indent="-317500">
              <a:lnSpc>
                <a:spcPct val="115000"/>
              </a:lnSpc>
              <a:spcBef>
                <a:spcPts val="1600"/>
              </a:spcBef>
              <a:spcAft>
                <a:spcPct val="0"/>
              </a:spcAft>
              <a:buClr>
                <a:schemeClr val="dk2"/>
              </a:buClr>
              <a:buSzPts val="1400"/>
              <a:buChar char="●"/>
              <a:defRPr>
                <a:solidFill>
                  <a:schemeClr val="dk2"/>
                </a:solidFill>
              </a:defRPr>
            </a:lvl7pPr>
            <a:lvl8pPr marL="3657600" lvl="7" indent="-317500">
              <a:lnSpc>
                <a:spcPct val="115000"/>
              </a:lnSpc>
              <a:spcBef>
                <a:spcPts val="1600"/>
              </a:spcBef>
              <a:spcAft>
                <a:spcPct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ct val="0"/>
              </a:spcBef>
              <a:spcAft>
                <a:spcPct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ct val="0"/>
              </a:spcBef>
              <a:spcAft>
                <a:spcPct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ct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205978"/>
            <a:ext cx="8229600" cy="8574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rmAutofit/>
          </a:bodyPr>
          <a:lstStyle>
            <a:lvl1pPr marR="0" lvl="0" algn="ctr" rtl="0">
              <a:spcBef>
                <a:spcPct val="0"/>
              </a:spcBef>
              <a:spcAft>
                <a:spcPct val="0"/>
              </a:spcAft>
              <a:buClr>
                <a:srgbClr val="0070C0"/>
              </a:buClr>
              <a:buSzPts val="4400"/>
              <a:buFont typeface="Arial"/>
              <a:buNone/>
              <a:defRPr sz="4400" b="1" i="0" u="none" strike="noStrike" cap="none">
                <a:solidFill>
                  <a:srgbClr val="0070C0"/>
                </a:solidFill>
                <a:latin typeface="Arial"/>
                <a:ea typeface="Arial"/>
                <a:cs typeface="Arial"/>
                <a:sym typeface="Arial"/>
              </a:defRPr>
            </a:lvl1pPr>
            <a:lvl2pPr lvl="1" rtl="0">
              <a:spcBef>
                <a:spcPct val="0"/>
              </a:spcBef>
              <a:spcAft>
                <a:spcPct val="0"/>
              </a:spcAft>
              <a:buSzPts val="1400"/>
              <a:buNone/>
              <a:defRPr sz="1800"/>
            </a:lvl2pPr>
            <a:lvl3pPr lvl="2" rtl="0">
              <a:spcBef>
                <a:spcPct val="0"/>
              </a:spcBef>
              <a:spcAft>
                <a:spcPct val="0"/>
              </a:spcAft>
              <a:buSzPts val="1400"/>
              <a:buNone/>
              <a:defRPr sz="1800"/>
            </a:lvl3pPr>
            <a:lvl4pPr lvl="3" rtl="0">
              <a:spcBef>
                <a:spcPct val="0"/>
              </a:spcBef>
              <a:spcAft>
                <a:spcPct val="0"/>
              </a:spcAft>
              <a:buSzPts val="1400"/>
              <a:buNone/>
              <a:defRPr sz="1800"/>
            </a:lvl4pPr>
            <a:lvl5pPr lvl="4" rtl="0">
              <a:spcBef>
                <a:spcPct val="0"/>
              </a:spcBef>
              <a:spcAft>
                <a:spcPct val="0"/>
              </a:spcAft>
              <a:buSzPts val="1400"/>
              <a:buNone/>
              <a:defRPr sz="1800"/>
            </a:lvl5pPr>
            <a:lvl6pPr lvl="5" rtl="0">
              <a:spcBef>
                <a:spcPct val="0"/>
              </a:spcBef>
              <a:spcAft>
                <a:spcPct val="0"/>
              </a:spcAft>
              <a:buSzPts val="1400"/>
              <a:buNone/>
              <a:defRPr sz="1800"/>
            </a:lvl6pPr>
            <a:lvl7pPr lvl="6" rtl="0">
              <a:spcBef>
                <a:spcPct val="0"/>
              </a:spcBef>
              <a:spcAft>
                <a:spcPct val="0"/>
              </a:spcAft>
              <a:buSzPts val="1400"/>
              <a:buNone/>
              <a:defRPr sz="1800"/>
            </a:lvl7pPr>
            <a:lvl8pPr lvl="7" rtl="0">
              <a:spcBef>
                <a:spcPct val="0"/>
              </a:spcBef>
              <a:spcAft>
                <a:spcPct val="0"/>
              </a:spcAft>
              <a:buSzPts val="1400"/>
              <a:buNone/>
              <a:defRPr sz="1800"/>
            </a:lvl8pPr>
            <a:lvl9pPr lvl="8" rtl="0">
              <a:spcBef>
                <a:spcPct val="0"/>
              </a:spcBef>
              <a:spcAft>
                <a:spcPct val="0"/>
              </a:spcAft>
              <a:buSzPts val="1400"/>
              <a:buNone/>
              <a:defRPr sz="1800"/>
            </a:lvl9pPr>
          </a:lstStyle>
          <a:p>
            <a:endParaRPr/>
          </a:p>
        </p:txBody>
      </p:sp>
      <p:sp>
        <p:nvSpPr>
          <p:cNvPr id="113" name="Google Shape;113;p2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ct val="0"/>
              </a:spcAft>
              <a:buClr>
                <a:srgbClr val="262626"/>
              </a:buClr>
              <a:buSzPts val="3200"/>
              <a:buFont typeface="Arial"/>
              <a:buChar char="•"/>
              <a:defRPr sz="3200" b="0" i="0" u="none" strike="noStrike" cap="none">
                <a:solidFill>
                  <a:srgbClr val="262626"/>
                </a:solidFill>
                <a:latin typeface="Arial"/>
                <a:ea typeface="Arial"/>
                <a:cs typeface="Arial"/>
                <a:sym typeface="Arial"/>
              </a:defRPr>
            </a:lvl1pPr>
            <a:lvl2pPr marL="914400" marR="0" lvl="1" indent="-406400" algn="l" rtl="0">
              <a:spcBef>
                <a:spcPts val="560"/>
              </a:spcBef>
              <a:spcAft>
                <a:spcPct val="0"/>
              </a:spcAft>
              <a:buClr>
                <a:srgbClr val="262626"/>
              </a:buClr>
              <a:buSzPts val="2800"/>
              <a:buFont typeface="Arial"/>
              <a:buChar char="–"/>
              <a:defRPr sz="2800" b="0" i="0" u="none" strike="noStrike" cap="none">
                <a:solidFill>
                  <a:srgbClr val="262626"/>
                </a:solidFill>
                <a:latin typeface="Arial"/>
                <a:ea typeface="Arial"/>
                <a:cs typeface="Arial"/>
                <a:sym typeface="Arial"/>
              </a:defRPr>
            </a:lvl2pPr>
            <a:lvl3pPr marL="1371600" marR="0" lvl="2" indent="-381000" algn="l" rtl="0">
              <a:spcBef>
                <a:spcPts val="480"/>
              </a:spcBef>
              <a:spcAft>
                <a:spcPct val="0"/>
              </a:spcAft>
              <a:buClr>
                <a:srgbClr val="262626"/>
              </a:buClr>
              <a:buSzPts val="2400"/>
              <a:buFont typeface="Arial"/>
              <a:buChar char="•"/>
              <a:defRPr sz="2400" b="0" i="0" u="none" strike="noStrike" cap="none">
                <a:solidFill>
                  <a:srgbClr val="262626"/>
                </a:solidFill>
                <a:latin typeface="Arial"/>
                <a:ea typeface="Arial"/>
                <a:cs typeface="Arial"/>
                <a:sym typeface="Arial"/>
              </a:defRPr>
            </a:lvl3pPr>
            <a:lvl4pPr marL="1828800" marR="0" lvl="3" indent="-355600" algn="l" rtl="0">
              <a:spcBef>
                <a:spcPts val="400"/>
              </a:spcBef>
              <a:spcAft>
                <a:spcPct val="0"/>
              </a:spcAft>
              <a:buClr>
                <a:srgbClr val="262626"/>
              </a:buClr>
              <a:buSzPts val="2000"/>
              <a:buFont typeface="Arial"/>
              <a:buChar char="–"/>
              <a:defRPr sz="2000" b="0" i="0" u="none" strike="noStrike" cap="none">
                <a:solidFill>
                  <a:srgbClr val="262626"/>
                </a:solidFill>
                <a:latin typeface="Arial"/>
                <a:ea typeface="Arial"/>
                <a:cs typeface="Arial"/>
                <a:sym typeface="Arial"/>
              </a:defRPr>
            </a:lvl4pPr>
            <a:lvl5pPr marL="2286000" marR="0" lvl="4" indent="-355600" algn="l" rtl="0">
              <a:spcBef>
                <a:spcPts val="400"/>
              </a:spcBef>
              <a:spcAft>
                <a:spcPct val="0"/>
              </a:spcAft>
              <a:buClr>
                <a:srgbClr val="262626"/>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Google Shape;11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1200" b="0" i="0" u="none" strike="noStrike" cap="none">
                <a:solidFill>
                  <a:srgbClr val="888888"/>
                </a:solidFill>
                <a:latin typeface="Arial"/>
                <a:ea typeface="Arial"/>
                <a:cs typeface="Arial"/>
                <a:sym typeface="Arial"/>
              </a:defRPr>
            </a:lvl1pPr>
            <a:lvl2pPr marR="0" lvl="1" algn="l" rtl="0">
              <a:spcBef>
                <a:spcPct val="0"/>
              </a:spcBef>
              <a:spcAft>
                <a:spcPct val="0"/>
              </a:spcAft>
              <a:buSzPts val="1400"/>
              <a:buNone/>
              <a:defRPr sz="1800" b="0" i="0" u="none" strike="noStrike" cap="none">
                <a:solidFill>
                  <a:schemeClr val="dk1"/>
                </a:solidFill>
                <a:latin typeface="Arial"/>
                <a:ea typeface="Arial"/>
                <a:cs typeface="Arial"/>
                <a:sym typeface="Arial"/>
              </a:defRPr>
            </a:lvl2pPr>
            <a:lvl3pPr marR="0" lvl="2" algn="l" rtl="0">
              <a:spcBef>
                <a:spcPct val="0"/>
              </a:spcBef>
              <a:spcAft>
                <a:spcPct val="0"/>
              </a:spcAft>
              <a:buSzPts val="1400"/>
              <a:buNone/>
              <a:defRPr sz="1800" b="0" i="0" u="none" strike="noStrike" cap="none">
                <a:solidFill>
                  <a:schemeClr val="dk1"/>
                </a:solidFill>
                <a:latin typeface="Arial"/>
                <a:ea typeface="Arial"/>
                <a:cs typeface="Arial"/>
                <a:sym typeface="Arial"/>
              </a:defRPr>
            </a:lvl3pPr>
            <a:lvl4pPr marR="0" lvl="3" algn="l" rtl="0">
              <a:spcBef>
                <a:spcPct val="0"/>
              </a:spcBef>
              <a:spcAft>
                <a:spcPct val="0"/>
              </a:spcAft>
              <a:buSzPts val="1400"/>
              <a:buNone/>
              <a:defRPr sz="1800" b="0" i="0" u="none" strike="noStrike" cap="none">
                <a:solidFill>
                  <a:schemeClr val="dk1"/>
                </a:solidFill>
                <a:latin typeface="Arial"/>
                <a:ea typeface="Arial"/>
                <a:cs typeface="Arial"/>
                <a:sym typeface="Arial"/>
              </a:defRPr>
            </a:lvl4pPr>
            <a:lvl5pPr marR="0" lvl="4" algn="l" rtl="0">
              <a:spcBef>
                <a:spcPct val="0"/>
              </a:spcBef>
              <a:spcAft>
                <a:spcPct val="0"/>
              </a:spcAft>
              <a:buSzPts val="1400"/>
              <a:buNone/>
              <a:defRPr sz="1800" b="0" i="0" u="none" strike="noStrike" cap="none">
                <a:solidFill>
                  <a:schemeClr val="dk1"/>
                </a:solidFill>
                <a:latin typeface="Arial"/>
                <a:ea typeface="Arial"/>
                <a:cs typeface="Arial"/>
                <a:sym typeface="Arial"/>
              </a:defRPr>
            </a:lvl5pPr>
            <a:lvl6pPr marR="0" lvl="5" algn="l" rtl="0">
              <a:spcBef>
                <a:spcPct val="0"/>
              </a:spcBef>
              <a:spcAft>
                <a:spcPct val="0"/>
              </a:spcAft>
              <a:buSzPts val="1400"/>
              <a:buNone/>
              <a:defRPr sz="1800" b="0" i="0" u="none" strike="noStrike" cap="none">
                <a:solidFill>
                  <a:schemeClr val="dk1"/>
                </a:solidFill>
                <a:latin typeface="Arial"/>
                <a:ea typeface="Arial"/>
                <a:cs typeface="Arial"/>
                <a:sym typeface="Arial"/>
              </a:defRPr>
            </a:lvl6pPr>
            <a:lvl7pPr marR="0" lvl="6" algn="l" rtl="0">
              <a:spcBef>
                <a:spcPct val="0"/>
              </a:spcBef>
              <a:spcAft>
                <a:spcPct val="0"/>
              </a:spcAft>
              <a:buSzPts val="1400"/>
              <a:buNone/>
              <a:defRPr sz="1800" b="0" i="0" u="none" strike="noStrike" cap="none">
                <a:solidFill>
                  <a:schemeClr val="dk1"/>
                </a:solidFill>
                <a:latin typeface="Arial"/>
                <a:ea typeface="Arial"/>
                <a:cs typeface="Arial"/>
                <a:sym typeface="Arial"/>
              </a:defRPr>
            </a:lvl7pPr>
            <a:lvl8pPr marR="0" lvl="7" algn="l" rtl="0">
              <a:spcBef>
                <a:spcPct val="0"/>
              </a:spcBef>
              <a:spcAft>
                <a:spcPct val="0"/>
              </a:spcAft>
              <a:buSzPts val="1400"/>
              <a:buNone/>
              <a:defRPr sz="1800" b="0" i="0" u="none" strike="noStrike" cap="none">
                <a:solidFill>
                  <a:schemeClr val="dk1"/>
                </a:solidFill>
                <a:latin typeface="Arial"/>
                <a:ea typeface="Arial"/>
                <a:cs typeface="Arial"/>
                <a:sym typeface="Arial"/>
              </a:defRPr>
            </a:lvl8pPr>
            <a:lvl9pPr marR="0" lvl="8" algn="l" rtl="0">
              <a:spcBef>
                <a:spcPct val="0"/>
              </a:spcBef>
              <a:spcAft>
                <a:spcPct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1200" b="0" i="0" u="none" strike="noStrike" cap="none">
                <a:solidFill>
                  <a:srgbClr val="888888"/>
                </a:solidFill>
                <a:latin typeface="Arial"/>
                <a:ea typeface="Arial"/>
                <a:cs typeface="Arial"/>
                <a:sym typeface="Arial"/>
              </a:defRPr>
            </a:lvl1pPr>
            <a:lvl2pPr marR="0" lvl="1" algn="l" rtl="0">
              <a:spcBef>
                <a:spcPct val="0"/>
              </a:spcBef>
              <a:spcAft>
                <a:spcPct val="0"/>
              </a:spcAft>
              <a:buSzPts val="1400"/>
              <a:buNone/>
              <a:defRPr sz="1800" b="0" i="0" u="none" strike="noStrike" cap="none">
                <a:solidFill>
                  <a:schemeClr val="dk1"/>
                </a:solidFill>
                <a:latin typeface="Arial"/>
                <a:ea typeface="Arial"/>
                <a:cs typeface="Arial"/>
                <a:sym typeface="Arial"/>
              </a:defRPr>
            </a:lvl2pPr>
            <a:lvl3pPr marR="0" lvl="2" algn="l" rtl="0">
              <a:spcBef>
                <a:spcPct val="0"/>
              </a:spcBef>
              <a:spcAft>
                <a:spcPct val="0"/>
              </a:spcAft>
              <a:buSzPts val="1400"/>
              <a:buNone/>
              <a:defRPr sz="1800" b="0" i="0" u="none" strike="noStrike" cap="none">
                <a:solidFill>
                  <a:schemeClr val="dk1"/>
                </a:solidFill>
                <a:latin typeface="Arial"/>
                <a:ea typeface="Arial"/>
                <a:cs typeface="Arial"/>
                <a:sym typeface="Arial"/>
              </a:defRPr>
            </a:lvl3pPr>
            <a:lvl4pPr marR="0" lvl="3" algn="l" rtl="0">
              <a:spcBef>
                <a:spcPct val="0"/>
              </a:spcBef>
              <a:spcAft>
                <a:spcPct val="0"/>
              </a:spcAft>
              <a:buSzPts val="1400"/>
              <a:buNone/>
              <a:defRPr sz="1800" b="0" i="0" u="none" strike="noStrike" cap="none">
                <a:solidFill>
                  <a:schemeClr val="dk1"/>
                </a:solidFill>
                <a:latin typeface="Arial"/>
                <a:ea typeface="Arial"/>
                <a:cs typeface="Arial"/>
                <a:sym typeface="Arial"/>
              </a:defRPr>
            </a:lvl4pPr>
            <a:lvl5pPr marR="0" lvl="4" algn="l" rtl="0">
              <a:spcBef>
                <a:spcPct val="0"/>
              </a:spcBef>
              <a:spcAft>
                <a:spcPct val="0"/>
              </a:spcAft>
              <a:buSzPts val="1400"/>
              <a:buNone/>
              <a:defRPr sz="1800" b="0" i="0" u="none" strike="noStrike" cap="none">
                <a:solidFill>
                  <a:schemeClr val="dk1"/>
                </a:solidFill>
                <a:latin typeface="Arial"/>
                <a:ea typeface="Arial"/>
                <a:cs typeface="Arial"/>
                <a:sym typeface="Arial"/>
              </a:defRPr>
            </a:lvl5pPr>
            <a:lvl6pPr marR="0" lvl="5" algn="l" rtl="0">
              <a:spcBef>
                <a:spcPct val="0"/>
              </a:spcBef>
              <a:spcAft>
                <a:spcPct val="0"/>
              </a:spcAft>
              <a:buSzPts val="1400"/>
              <a:buNone/>
              <a:defRPr sz="1800" b="0" i="0" u="none" strike="noStrike" cap="none">
                <a:solidFill>
                  <a:schemeClr val="dk1"/>
                </a:solidFill>
                <a:latin typeface="Arial"/>
                <a:ea typeface="Arial"/>
                <a:cs typeface="Arial"/>
                <a:sym typeface="Arial"/>
              </a:defRPr>
            </a:lvl6pPr>
            <a:lvl7pPr marR="0" lvl="6" algn="l" rtl="0">
              <a:spcBef>
                <a:spcPct val="0"/>
              </a:spcBef>
              <a:spcAft>
                <a:spcPct val="0"/>
              </a:spcAft>
              <a:buSzPts val="1400"/>
              <a:buNone/>
              <a:defRPr sz="1800" b="0" i="0" u="none" strike="noStrike" cap="none">
                <a:solidFill>
                  <a:schemeClr val="dk1"/>
                </a:solidFill>
                <a:latin typeface="Arial"/>
                <a:ea typeface="Arial"/>
                <a:cs typeface="Arial"/>
                <a:sym typeface="Arial"/>
              </a:defRPr>
            </a:lvl7pPr>
            <a:lvl8pPr marR="0" lvl="7" algn="l" rtl="0">
              <a:spcBef>
                <a:spcPct val="0"/>
              </a:spcBef>
              <a:spcAft>
                <a:spcPct val="0"/>
              </a:spcAft>
              <a:buSzPts val="1400"/>
              <a:buNone/>
              <a:defRPr sz="1800" b="0" i="0" u="none" strike="noStrike" cap="none">
                <a:solidFill>
                  <a:schemeClr val="dk1"/>
                </a:solidFill>
                <a:latin typeface="Arial"/>
                <a:ea typeface="Arial"/>
                <a:cs typeface="Arial"/>
                <a:sym typeface="Arial"/>
              </a:defRPr>
            </a:lvl8pPr>
            <a:lvl9pPr marR="0" lvl="8" algn="l" rtl="0">
              <a:spcBef>
                <a:spcPct val="0"/>
              </a:spcBef>
              <a:spcAft>
                <a:spcPct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buNone/>
              <a:defRPr sz="1200" b="0" i="0" u="none" strike="noStrike" cap="none">
                <a:solidFill>
                  <a:srgbClr val="888888"/>
                </a:solidFill>
                <a:latin typeface="Arial"/>
                <a:ea typeface="Arial"/>
                <a:cs typeface="Arial"/>
                <a:sym typeface="Arial"/>
              </a:defRPr>
            </a:lvl1pPr>
            <a:lvl2pPr marL="0" marR="0" lvl="1" indent="0" algn="r" rtl="0">
              <a:spcBef>
                <a:spcPct val="0"/>
              </a:spcBef>
              <a:buNone/>
              <a:defRPr sz="1200" b="0" i="0" u="none" strike="noStrike" cap="none">
                <a:solidFill>
                  <a:srgbClr val="888888"/>
                </a:solidFill>
                <a:latin typeface="Arial"/>
                <a:ea typeface="Arial"/>
                <a:cs typeface="Arial"/>
                <a:sym typeface="Arial"/>
              </a:defRPr>
            </a:lvl2pPr>
            <a:lvl3pPr marL="0" marR="0" lvl="2" indent="0" algn="r" rtl="0">
              <a:spcBef>
                <a:spcPct val="0"/>
              </a:spcBef>
              <a:buNone/>
              <a:defRPr sz="1200" b="0" i="0" u="none" strike="noStrike" cap="none">
                <a:solidFill>
                  <a:srgbClr val="888888"/>
                </a:solidFill>
                <a:latin typeface="Arial"/>
                <a:ea typeface="Arial"/>
                <a:cs typeface="Arial"/>
                <a:sym typeface="Arial"/>
              </a:defRPr>
            </a:lvl3pPr>
            <a:lvl4pPr marL="0" marR="0" lvl="3" indent="0" algn="r" rtl="0">
              <a:spcBef>
                <a:spcPct val="0"/>
              </a:spcBef>
              <a:buNone/>
              <a:defRPr sz="1200" b="0" i="0" u="none" strike="noStrike" cap="none">
                <a:solidFill>
                  <a:srgbClr val="888888"/>
                </a:solidFill>
                <a:latin typeface="Arial"/>
                <a:ea typeface="Arial"/>
                <a:cs typeface="Arial"/>
                <a:sym typeface="Arial"/>
              </a:defRPr>
            </a:lvl4pPr>
            <a:lvl5pPr marL="0" marR="0" lvl="4" indent="0" algn="r" rtl="0">
              <a:spcBef>
                <a:spcPct val="0"/>
              </a:spcBef>
              <a:buNone/>
              <a:defRPr sz="1200" b="0" i="0" u="none" strike="noStrike" cap="none">
                <a:solidFill>
                  <a:srgbClr val="888888"/>
                </a:solidFill>
                <a:latin typeface="Arial"/>
                <a:ea typeface="Arial"/>
                <a:cs typeface="Arial"/>
                <a:sym typeface="Arial"/>
              </a:defRPr>
            </a:lvl5pPr>
            <a:lvl6pPr marL="0" marR="0" lvl="5" indent="0" algn="r" rtl="0">
              <a:spcBef>
                <a:spcPct val="0"/>
              </a:spcBef>
              <a:buNone/>
              <a:defRPr sz="1200" b="0" i="0" u="none" strike="noStrike" cap="none">
                <a:solidFill>
                  <a:srgbClr val="888888"/>
                </a:solidFill>
                <a:latin typeface="Arial"/>
                <a:ea typeface="Arial"/>
                <a:cs typeface="Arial"/>
                <a:sym typeface="Arial"/>
              </a:defRPr>
            </a:lvl6pPr>
            <a:lvl7pPr marL="0" marR="0" lvl="6" indent="0" algn="r" rtl="0">
              <a:spcBef>
                <a:spcPct val="0"/>
              </a:spcBef>
              <a:buNone/>
              <a:defRPr sz="1200" b="0" i="0" u="none" strike="noStrike" cap="none">
                <a:solidFill>
                  <a:srgbClr val="888888"/>
                </a:solidFill>
                <a:latin typeface="Arial"/>
                <a:ea typeface="Arial"/>
                <a:cs typeface="Arial"/>
                <a:sym typeface="Arial"/>
              </a:defRPr>
            </a:lvl7pPr>
            <a:lvl8pPr marL="0" marR="0" lvl="7" indent="0" algn="r" rtl="0">
              <a:spcBef>
                <a:spcPct val="0"/>
              </a:spcBef>
              <a:buNone/>
              <a:defRPr sz="1200" b="0" i="0" u="none" strike="noStrike" cap="none">
                <a:solidFill>
                  <a:srgbClr val="888888"/>
                </a:solidFill>
                <a:latin typeface="Arial"/>
                <a:ea typeface="Arial"/>
                <a:cs typeface="Arial"/>
                <a:sym typeface="Arial"/>
              </a:defRPr>
            </a:lvl8pPr>
            <a:lvl9pPr marL="0" marR="0" lvl="8" indent="0" algn="r" rtl="0">
              <a:spcBef>
                <a:spcPct val="0"/>
              </a:spcBef>
              <a:buNone/>
              <a:defRPr sz="1200" b="0" i="0" u="none" strike="noStrike" cap="none">
                <a:solidFill>
                  <a:srgbClr val="888888"/>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fcc.edu/steps/apply/high-school"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9"/>
          <p:cNvPicPr preferRelativeResize="0"/>
          <p:nvPr/>
        </p:nvPicPr>
        <p:blipFill>
          <a:blip r:embed="rId3">
            <a:alphaModFix/>
          </a:blip>
          <a:stretch>
            <a:fillRect/>
          </a:stretch>
        </p:blipFill>
        <p:spPr>
          <a:xfrm>
            <a:off x="3730010" y="0"/>
            <a:ext cx="5413991" cy="5143501"/>
          </a:xfrm>
          <a:prstGeom prst="rect">
            <a:avLst/>
          </a:prstGeom>
          <a:noFill/>
          <a:ln>
            <a:noFill/>
          </a:ln>
        </p:spPr>
      </p:pic>
      <p:sp>
        <p:nvSpPr>
          <p:cNvPr id="135" name="Google Shape;135;p29"/>
          <p:cNvSpPr txBox="1">
            <a:spLocks noGrp="1"/>
          </p:cNvSpPr>
          <p:nvPr>
            <p:ph type="title"/>
          </p:nvPr>
        </p:nvSpPr>
        <p:spPr>
          <a:xfrm>
            <a:off x="401050" y="503600"/>
            <a:ext cx="3127500" cy="40842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3600" b="0" i="0" strike="noStrike" cap="none" spc="0" baseline="0">
                <a:solidFill>
                  <a:srgbClr val="FFFFFF"/>
                </a:solidFill>
                <a:effectLst/>
                <a:latin typeface="Arial"/>
                <a:ea typeface="Arial"/>
                <a:cs typeface="Arial"/>
              </a:rPr>
              <a:t>لماذا لدينا أكاديميات مهنية في مدرسة فوردسون الثانوية؟</a:t>
            </a:r>
            <a:endParaRPr sz="36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11700" y="92700"/>
            <a:ext cx="8520600" cy="6237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2800" b="1" i="0" strike="noStrike" cap="none" spc="0" baseline="0">
                <a:solidFill>
                  <a:srgbClr val="FFFFFF"/>
                </a:solidFill>
                <a:effectLst/>
                <a:latin typeface="Arial"/>
                <a:ea typeface="Arial"/>
                <a:cs typeface="Arial"/>
              </a:rPr>
              <a:t>أين توجد المهن في ميشيغان؟</a:t>
            </a:r>
            <a:endParaRPr b="1"/>
          </a:p>
        </p:txBody>
      </p:sp>
      <p:pic>
        <p:nvPicPr>
          <p:cNvPr id="235" name="Google Shape;235;p39"/>
          <p:cNvPicPr preferRelativeResize="0"/>
          <p:nvPr/>
        </p:nvPicPr>
        <p:blipFill>
          <a:blip r:embed="rId3">
            <a:alphaModFix/>
          </a:blip>
          <a:stretch>
            <a:fillRect/>
          </a:stretch>
        </p:blipFill>
        <p:spPr>
          <a:xfrm>
            <a:off x="131975" y="716400"/>
            <a:ext cx="8936574" cy="4339274"/>
          </a:xfrm>
          <a:prstGeom prst="rect">
            <a:avLst/>
          </a:prstGeom>
          <a:noFill/>
          <a:ln>
            <a:noFill/>
          </a:ln>
        </p:spPr>
      </p:pic>
      <p:sp>
        <p:nvSpPr>
          <p:cNvPr id="236" name="Google Shape;236;p39"/>
          <p:cNvSpPr txBox="1"/>
          <p:nvPr/>
        </p:nvSpPr>
        <p:spPr>
          <a:xfrm>
            <a:off x="3617575" y="2277725"/>
            <a:ext cx="3580500" cy="491400"/>
          </a:xfrm>
          <a:prstGeom prst="rect">
            <a:avLst/>
          </a:prstGeom>
          <a:noFill/>
          <a:ln>
            <a:noFill/>
          </a:ln>
        </p:spPr>
        <p:txBody>
          <a:bodyPr spcFirstLastPara="1" wrap="square" lIns="91425" tIns="91425" rIns="91425" bIns="91425" anchor="t" anchorCtr="0">
            <a:noAutofit/>
          </a:bodyPr>
          <a:lstStyle/>
          <a:p>
            <a:pPr marL="0" lvl="0" indent="0" algn="r" rtl="1">
              <a:spcBef>
                <a:spcPct val="0"/>
              </a:spcBef>
              <a:spcAft>
                <a:spcPct val="0"/>
              </a:spcAft>
              <a:buNone/>
            </a:pPr>
            <a:r>
              <a:rPr lang="ar-SY" sz="1400" b="1" i="0" strike="noStrike" cap="none" spc="0" baseline="0">
                <a:solidFill>
                  <a:srgbClr val="000000"/>
                </a:solidFill>
                <a:effectLst/>
                <a:latin typeface="Arial"/>
                <a:ea typeface="Arial"/>
                <a:cs typeface="Arial"/>
              </a:rPr>
              <a:t>تنطبق جميع النواحي الثلاث المطلوبة التالية على صفوف ثانوية فوردسون التي تعلم الترميز و الآلية </a:t>
            </a:r>
            <a:endParaRPr b="1">
              <a:latin typeface="Roboto"/>
              <a:ea typeface="Roboto"/>
              <a:cs typeface="Roboto"/>
              <a:sym typeface="Roboto"/>
            </a:endParaRPr>
          </a:p>
        </p:txBody>
      </p:sp>
      <p:sp>
        <p:nvSpPr>
          <p:cNvPr id="237" name="Google Shape;237;p39"/>
          <p:cNvSpPr txBox="1"/>
          <p:nvPr/>
        </p:nvSpPr>
        <p:spPr>
          <a:xfrm>
            <a:off x="3276350" y="582100"/>
            <a:ext cx="5792100" cy="1720500"/>
          </a:xfrm>
          <a:prstGeom prst="rect">
            <a:avLst/>
          </a:prstGeom>
          <a:solidFill>
            <a:srgbClr val="FFFFFF"/>
          </a:solidFill>
          <a:ln>
            <a:noFill/>
          </a:ln>
        </p:spPr>
        <p:txBody>
          <a:bodyPr spcFirstLastPara="1" wrap="square" lIns="91425" tIns="91425" rIns="91425" bIns="91425" anchor="t" anchorCtr="0">
            <a:noAutofit/>
          </a:bodyPr>
          <a:lstStyle/>
          <a:p>
            <a:pPr marL="0" lvl="0" indent="0" algn="r" rtl="1">
              <a:spcBef>
                <a:spcPct val="0"/>
              </a:spcBef>
              <a:spcAft>
                <a:spcPct val="0"/>
              </a:spcAft>
              <a:buNone/>
            </a:pPr>
            <a:r>
              <a:rPr lang="ar-SY" sz="1800" b="1" i="0" strike="noStrike" cap="none" spc="0" baseline="0">
                <a:solidFill>
                  <a:srgbClr val="000000"/>
                </a:solidFill>
                <a:effectLst/>
                <a:latin typeface="Arial"/>
                <a:ea typeface="Arial"/>
                <a:cs typeface="Arial"/>
              </a:rPr>
              <a:t>على الرغم من عدم ذكرها هنا: دراسات الخدمات الإنسانية مجال من غير المرجح أن يتضرر بشدة من نمو الذكاء الاصطناعي: حيث تظل خيارات التدريس ، والعمل الاجتماعي ، والمحاماة ، والشرطة ، و  الإطفاء وظائف قابلة للتطبيق. تتمتع دراسات الأعمال والضيافة بالعديد من الخيارات الوظيفية القوية.</a:t>
            </a:r>
            <a:endParaRPr sz="1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1000"/>
                                        <p:tgtEl>
                                          <p:spTgt spid="2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ctrTitle"/>
          </p:nvPr>
        </p:nvSpPr>
        <p:spPr>
          <a:xfrm>
            <a:off x="686922" y="1143000"/>
            <a:ext cx="7772400" cy="685800"/>
          </a:xfrm>
          <a:prstGeom prst="rect">
            <a:avLst/>
          </a:prstGeom>
          <a:noFill/>
          <a:ln>
            <a:noFill/>
          </a:ln>
          <a:effectLst>
            <a:outerShdw blurRad="50800" dist="38100" dir="5400000" algn="t" rotWithShape="0">
              <a:srgbClr val="003760">
                <a:alpha val="498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chemeClr val="lt1"/>
              </a:buClr>
              <a:buSzPts val="4400"/>
              <a:buFont typeface="Arial"/>
              <a:buNone/>
            </a:pPr>
            <a:r>
              <a:rPr lang="ar-SY" sz="4400" b="1" i="0" strike="noStrike" cap="none" spc="0" baseline="0">
                <a:solidFill>
                  <a:srgbClr val="FFFFFF"/>
                </a:solidFill>
                <a:effectLst/>
                <a:latin typeface="Arial"/>
                <a:ea typeface="Arial"/>
                <a:cs typeface="Arial"/>
              </a:rPr>
              <a:t>هنري فورد </a:t>
            </a:r>
            <a:endParaRPr/>
          </a:p>
        </p:txBody>
      </p:sp>
      <p:sp>
        <p:nvSpPr>
          <p:cNvPr id="243" name="Google Shape;243;p40"/>
          <p:cNvSpPr txBox="1">
            <a:spLocks noGrp="1"/>
          </p:cNvSpPr>
          <p:nvPr>
            <p:ph type="body" idx="1"/>
          </p:nvPr>
        </p:nvSpPr>
        <p:spPr>
          <a:xfrm>
            <a:off x="685800" y="1828800"/>
            <a:ext cx="7772400" cy="514500"/>
          </a:xfrm>
          <a:prstGeom prst="rect">
            <a:avLst/>
          </a:prstGeom>
          <a:noFill/>
          <a:ln>
            <a:noFill/>
          </a:ln>
          <a:effectLst>
            <a:outerShdw blurRad="50800" dist="38100" dir="5400000" algn="t" rotWithShape="0">
              <a:srgbClr val="002B82">
                <a:alpha val="40000"/>
              </a:srgbClr>
            </a:outerShdw>
          </a:effectLst>
        </p:spPr>
        <p:txBody>
          <a:bodyPr spcFirstLastPara="1" wrap="square" lIns="91425" tIns="45700" rIns="91425" bIns="45700" anchor="t" anchorCtr="0">
            <a:normAutofit fontScale="92500"/>
          </a:bodyPr>
          <a:lstStyle/>
          <a:p>
            <a:pPr marL="0" lvl="0" indent="0" algn="r" rtl="1">
              <a:spcBef>
                <a:spcPct val="0"/>
              </a:spcBef>
              <a:spcAft>
                <a:spcPct val="0"/>
              </a:spcAft>
              <a:buClr>
                <a:srgbClr val="BFBFBF"/>
              </a:buClr>
              <a:buSzPts val="3200"/>
              <a:buNone/>
            </a:pPr>
            <a:r>
              <a:rPr lang="ar-SY" sz="3200" b="0" i="0" strike="noStrike" cap="none" spc="0" baseline="0">
                <a:solidFill>
                  <a:srgbClr val="BFBFBF"/>
                </a:solidFill>
                <a:effectLst/>
                <a:latin typeface="Arial"/>
                <a:ea typeface="Arial"/>
                <a:cs typeface="Arial"/>
              </a:rPr>
              <a:t>كلية هنري فورد المتوسطة للتجارة</a:t>
            </a: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457200" y="2286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49" name="Google Shape;249;p41"/>
          <p:cNvSpPr txBox="1">
            <a:spLocks noGrp="1"/>
          </p:cNvSpPr>
          <p:nvPr>
            <p:ph type="body" idx="1"/>
          </p:nvPr>
        </p:nvSpPr>
        <p:spPr>
          <a:xfrm>
            <a:off x="311225" y="1028700"/>
            <a:ext cx="8485200" cy="3492300"/>
          </a:xfrm>
          <a:prstGeom prst="rect">
            <a:avLst/>
          </a:prstGeom>
          <a:noFill/>
          <a:ln>
            <a:noFill/>
          </a:ln>
        </p:spPr>
        <p:txBody>
          <a:bodyPr spcFirstLastPara="1" wrap="square" lIns="91425" tIns="45700" rIns="91425" bIns="45700" anchor="t" anchorCtr="0">
            <a:noAutofit/>
          </a:bodyPr>
          <a:lstStyle/>
          <a:p>
            <a:pPr marL="0" lvl="0" indent="0" algn="r" rtl="1">
              <a:spcBef>
                <a:spcPts val="720"/>
              </a:spcBef>
              <a:spcAft>
                <a:spcPct val="0"/>
              </a:spcAft>
              <a:buClr>
                <a:srgbClr val="262626"/>
              </a:buClr>
              <a:buSzPts val="3600"/>
              <a:buNone/>
            </a:pPr>
            <a:r>
              <a:rPr lang="ar-SY" sz="2600" b="0" i="0" strike="noStrike" cap="none" spc="0" baseline="0">
                <a:solidFill>
                  <a:srgbClr val="262626"/>
                </a:solidFill>
                <a:effectLst/>
                <a:latin typeface="Arial"/>
                <a:ea typeface="Arial"/>
                <a:cs typeface="Arial"/>
              </a:rPr>
              <a:t>تعتبر مدرسة كلية هنري فورد التجارية المتوسطة اتحاد متعدد الخدمات. و هي أكاديمية جامعية قائمة بذاتها ومزدوجة الالتحاق تجمع بين التعلم في الفصول الدراسية في مدرسة الطالب الثانوية الأساسية والتعليم المهني والفني في فصول كلية هنري فورد المبني على التعليم القائم على المشاريع، وعلى العمل الميداني و بين التعلم القائم على التعليم وفرص التدريب المهني والاعتمادات .</a:t>
            </a:r>
            <a:endParaRPr sz="26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2" descr="A picture containing game, apple, white, ball&#10;&#10;Description automatically generated"/>
          <p:cNvPicPr preferRelativeResize="0"/>
          <p:nvPr/>
        </p:nvPicPr>
        <p:blipFill>
          <a:blip r:embed="rId3">
            <a:alphaModFix/>
          </a:blip>
          <a:stretch>
            <a:fillRect/>
          </a:stretch>
        </p:blipFill>
        <p:spPr>
          <a:xfrm>
            <a:off x="2028826" y="765965"/>
            <a:ext cx="3621881" cy="3696176"/>
          </a:xfrm>
          <a:prstGeom prst="rect">
            <a:avLst/>
          </a:prstGeom>
          <a:noFill/>
          <a:ln>
            <a:noFill/>
          </a:ln>
        </p:spPr>
      </p:pic>
      <p:sp>
        <p:nvSpPr>
          <p:cNvPr id="255" name="Google Shape;255;p42"/>
          <p:cNvSpPr txBox="1">
            <a:spLocks noGrp="1"/>
          </p:cNvSpPr>
          <p:nvPr>
            <p:ph type="title"/>
          </p:nvPr>
        </p:nvSpPr>
        <p:spPr>
          <a:xfrm>
            <a:off x="457200" y="2286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56" name="Google Shape;256;p42"/>
          <p:cNvSpPr/>
          <p:nvPr/>
        </p:nvSpPr>
        <p:spPr>
          <a:xfrm>
            <a:off x="2330679" y="1337024"/>
            <a:ext cx="12192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ما بعد المرحلة الثانوية</a:t>
            </a:r>
            <a:endParaRPr/>
          </a:p>
        </p:txBody>
      </p:sp>
      <p:sp>
        <p:nvSpPr>
          <p:cNvPr id="257" name="Google Shape;257;p42"/>
          <p:cNvSpPr/>
          <p:nvPr/>
        </p:nvSpPr>
        <p:spPr>
          <a:xfrm>
            <a:off x="3766236" y="886319"/>
            <a:ext cx="12327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التعليم الثانوي</a:t>
            </a:r>
            <a:endParaRPr/>
          </a:p>
        </p:txBody>
      </p:sp>
      <p:sp>
        <p:nvSpPr>
          <p:cNvPr id="258" name="Google Shape;258;p42"/>
          <p:cNvSpPr/>
          <p:nvPr/>
        </p:nvSpPr>
        <p:spPr>
          <a:xfrm>
            <a:off x="5378679" y="1203925"/>
            <a:ext cx="12192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النقابات العمالية</a:t>
            </a:r>
            <a:endParaRPr/>
          </a:p>
        </p:txBody>
      </p:sp>
      <p:sp>
        <p:nvSpPr>
          <p:cNvPr id="259" name="Google Shape;259;p42"/>
          <p:cNvSpPr/>
          <p:nvPr/>
        </p:nvSpPr>
        <p:spPr>
          <a:xfrm>
            <a:off x="2381186" y="2982099"/>
            <a:ext cx="12192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صناعة الأعمال</a:t>
            </a:r>
            <a:endParaRPr/>
          </a:p>
        </p:txBody>
      </p:sp>
      <p:sp>
        <p:nvSpPr>
          <p:cNvPr id="260" name="Google Shape;260;p42"/>
          <p:cNvSpPr/>
          <p:nvPr/>
        </p:nvSpPr>
        <p:spPr>
          <a:xfrm>
            <a:off x="3827120" y="3451252"/>
            <a:ext cx="12327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وكالات القوى العاملة </a:t>
            </a:r>
            <a:endParaRPr/>
          </a:p>
        </p:txBody>
      </p:sp>
      <p:sp>
        <p:nvSpPr>
          <p:cNvPr id="261" name="Google Shape;261;p42"/>
          <p:cNvSpPr/>
          <p:nvPr/>
        </p:nvSpPr>
        <p:spPr>
          <a:xfrm>
            <a:off x="5513171" y="3119821"/>
            <a:ext cx="12192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00" b="0" i="0" strike="noStrike" cap="none" spc="0" baseline="0">
                <a:solidFill>
                  <a:srgbClr val="FFFFFF"/>
                </a:solidFill>
                <a:effectLst/>
                <a:latin typeface="Arial"/>
                <a:ea typeface="Arial"/>
                <a:cs typeface="Arial"/>
              </a:rPr>
              <a:t>رابطة التجارة </a:t>
            </a:r>
            <a:endParaRPr sz="1050" b="0" i="0" u="none" strike="noStrike" cap="none">
              <a:solidFill>
                <a:schemeClr val="lt1"/>
              </a:solidFill>
              <a:latin typeface="Arial"/>
              <a:ea typeface="Arial"/>
              <a:cs typeface="Arial"/>
              <a:sym typeface="Arial"/>
            </a:endParaRPr>
          </a:p>
        </p:txBody>
      </p:sp>
      <p:sp>
        <p:nvSpPr>
          <p:cNvPr id="262" name="Google Shape;262;p42"/>
          <p:cNvSpPr/>
          <p:nvPr/>
        </p:nvSpPr>
        <p:spPr>
          <a:xfrm>
            <a:off x="3797745" y="2157326"/>
            <a:ext cx="1219200" cy="9135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50" b="0" i="0" strike="noStrike" cap="none" spc="0" baseline="0">
                <a:solidFill>
                  <a:srgbClr val="FFFFFF"/>
                </a:solidFill>
                <a:effectLst/>
                <a:latin typeface="Arial"/>
                <a:ea typeface="Arial"/>
                <a:cs typeface="Arial"/>
              </a:rPr>
              <a:t>اتحادات</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457200" y="2286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68" name="Google Shape;268;p43"/>
          <p:cNvSpPr txBox="1">
            <a:spLocks noGrp="1"/>
          </p:cNvSpPr>
          <p:nvPr>
            <p:ph type="body" idx="1"/>
          </p:nvPr>
        </p:nvSpPr>
        <p:spPr>
          <a:xfrm>
            <a:off x="277000" y="805800"/>
            <a:ext cx="8715900" cy="3829800"/>
          </a:xfrm>
          <a:prstGeom prst="rect">
            <a:avLst/>
          </a:prstGeom>
          <a:noFill/>
          <a:ln>
            <a:noFill/>
          </a:ln>
        </p:spPr>
        <p:txBody>
          <a:bodyPr spcFirstLastPara="1" wrap="square" lIns="91425" tIns="45700" rIns="91425" bIns="45700" anchor="t" anchorCtr="0">
            <a:noAutofit/>
          </a:bodyPr>
          <a:lstStyle/>
          <a:p>
            <a:pPr marL="0" lvl="0" indent="0" algn="r" rtl="1">
              <a:spcBef>
                <a:spcPct val="0"/>
              </a:spcBef>
              <a:spcAft>
                <a:spcPct val="0"/>
              </a:spcAft>
              <a:buClr>
                <a:srgbClr val="262626"/>
              </a:buClr>
              <a:buSzPts val="3200"/>
              <a:buNone/>
            </a:pPr>
            <a:r>
              <a:rPr lang="ar-SY" sz="1800" b="0" i="0" strike="noStrike" cap="none" spc="0" baseline="0">
                <a:solidFill>
                  <a:srgbClr val="262626"/>
                </a:solidFill>
                <a:effectLst/>
                <a:latin typeface="Arial"/>
                <a:ea typeface="Arial"/>
                <a:cs typeface="Arial"/>
              </a:rPr>
              <a:t>سيبدأ الطلاب دراساتهم في برنامج المدرسة التجارية في وقت مبكر من الصف الحادي عشر والتقدم من خلال برنامج المدرسة التجارية لمدة تصل إلى ثلاث سنوات. أثناء إكمال تعليمهم المدرسي العادي، سيتقدم طلاب برنامج المدرسة التجارية أيضًا نحو تحقيق أحد الأمور التالية:</a:t>
            </a:r>
            <a:endParaRPr sz="1800"/>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شهادة كلية هنري فورد</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شهادة جامعية في العلوم التطبيقية</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الشهادة الفنية لجمعية ميشيغان المبكرة / المتوسطة</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شهادة من الطرف الثالث ( حسب الحاجة)</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كسب ما يصل إلى </a:t>
            </a:r>
            <a:r>
              <a:rPr lang="en" sz="1800" b="0" i="0" strike="noStrike" cap="none" spc="0" baseline="0">
                <a:solidFill>
                  <a:srgbClr val="262626"/>
                </a:solidFill>
                <a:effectLst/>
                <a:latin typeface="Arial"/>
                <a:ea typeface="Arial"/>
                <a:cs typeface="Arial"/>
              </a:rPr>
              <a:t>30-60</a:t>
            </a:r>
            <a:r>
              <a:rPr lang="ar-SY" sz="1800" b="0" i="0" strike="noStrike" cap="none" spc="0" baseline="0">
                <a:solidFill>
                  <a:srgbClr val="262626"/>
                </a:solidFill>
                <a:effectLst/>
                <a:latin typeface="Arial"/>
                <a:ea typeface="Arial"/>
                <a:cs typeface="Arial"/>
              </a:rPr>
              <a:t> ساعة معتمدة جامعية</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ساعات التدريب المهني نحو بطاقة الرحلة</a:t>
            </a:r>
            <a:endParaRPr/>
          </a:p>
          <a:p>
            <a:pPr marL="285750" lvl="0" indent="-285750" algn="r" rtl="1">
              <a:spcBef>
                <a:spcPts val="360"/>
              </a:spcBef>
              <a:spcAft>
                <a:spcPct val="0"/>
              </a:spcAft>
              <a:buClr>
                <a:srgbClr val="262626"/>
              </a:buClr>
              <a:buSzPts val="1800"/>
              <a:buFont typeface="Arial"/>
              <a:buChar char="•"/>
            </a:pPr>
            <a:r>
              <a:rPr lang="ar-SY" sz="1800" b="0" i="0" strike="noStrike" cap="none" spc="0" baseline="0">
                <a:solidFill>
                  <a:srgbClr val="262626"/>
                </a:solidFill>
                <a:effectLst/>
                <a:latin typeface="Arial"/>
                <a:ea typeface="Arial"/>
                <a:cs typeface="Arial"/>
              </a:rPr>
              <a:t>ترخيص في تجارة فنية (حسب الحاجة)</a:t>
            </a:r>
            <a:endParaRPr/>
          </a:p>
          <a:p>
            <a:pPr marL="0" lvl="0" indent="0" algn="l" rtl="0">
              <a:spcBef>
                <a:spcPts val="640"/>
              </a:spcBef>
              <a:spcAft>
                <a:spcPct val="0"/>
              </a:spcAft>
              <a:buClr>
                <a:srgbClr val="262626"/>
              </a:buClr>
              <a:buSzPts val="3200"/>
              <a:buNone/>
            </a:pP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4" descr="A close up of a logo&#10;&#10;Description automatically generated"/>
          <p:cNvPicPr preferRelativeResize="0"/>
          <p:nvPr/>
        </p:nvPicPr>
        <p:blipFill>
          <a:blip r:embed="rId3">
            <a:alphaModFix/>
          </a:blip>
          <a:stretch>
            <a:fillRect/>
          </a:stretch>
        </p:blipFill>
        <p:spPr>
          <a:xfrm rot="176769">
            <a:off x="5720592" y="643489"/>
            <a:ext cx="2457448" cy="1347502"/>
          </a:xfrm>
          <a:prstGeom prst="rect">
            <a:avLst/>
          </a:prstGeom>
          <a:noFill/>
          <a:ln>
            <a:noFill/>
          </a:ln>
        </p:spPr>
      </p:pic>
      <p:sp>
        <p:nvSpPr>
          <p:cNvPr id="274" name="Google Shape;274;p44"/>
          <p:cNvSpPr txBox="1">
            <a:spLocks noGrp="1"/>
          </p:cNvSpPr>
          <p:nvPr>
            <p:ph type="title"/>
          </p:nvPr>
        </p:nvSpPr>
        <p:spPr>
          <a:xfrm>
            <a:off x="457200" y="762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75" name="Google Shape;275;p44"/>
          <p:cNvSpPr/>
          <p:nvPr/>
        </p:nvSpPr>
        <p:spPr>
          <a:xfrm>
            <a:off x="2055861" y="1698755"/>
            <a:ext cx="1295400" cy="9717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شهادة كلية هنري فورد</a:t>
            </a:r>
            <a:endParaRPr/>
          </a:p>
        </p:txBody>
      </p:sp>
      <p:sp>
        <p:nvSpPr>
          <p:cNvPr id="276" name="Google Shape;276;p44"/>
          <p:cNvSpPr/>
          <p:nvPr/>
        </p:nvSpPr>
        <p:spPr>
          <a:xfrm>
            <a:off x="3773285" y="831465"/>
            <a:ext cx="1295400" cy="971700"/>
          </a:xfrm>
          <a:prstGeom prst="ellipse">
            <a:avLst/>
          </a:prstGeom>
          <a:solidFill>
            <a:schemeClr val="accent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شهادة الدراسة الثانوية </a:t>
            </a:r>
            <a:endParaRPr/>
          </a:p>
        </p:txBody>
      </p:sp>
      <p:sp>
        <p:nvSpPr>
          <p:cNvPr id="277" name="Google Shape;277;p44"/>
          <p:cNvSpPr/>
          <p:nvPr/>
        </p:nvSpPr>
        <p:spPr>
          <a:xfrm>
            <a:off x="2111249" y="2865533"/>
            <a:ext cx="1371600" cy="9771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شهادة مساعد/ معهد كلية هنري فورد( برنامج دراسي جامعي مدته عاميين)</a:t>
            </a:r>
            <a:endParaRPr/>
          </a:p>
        </p:txBody>
      </p:sp>
      <p:sp>
        <p:nvSpPr>
          <p:cNvPr id="278" name="Google Shape;278;p44"/>
          <p:cNvSpPr/>
          <p:nvPr/>
        </p:nvSpPr>
        <p:spPr>
          <a:xfrm>
            <a:off x="5458826" y="2880494"/>
            <a:ext cx="1371600" cy="9717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ساعات التدريب المهني تضم إلى سجل علامات المرحلة </a:t>
            </a:r>
            <a:endParaRPr/>
          </a:p>
        </p:txBody>
      </p:sp>
      <p:sp>
        <p:nvSpPr>
          <p:cNvPr id="279" name="Google Shape;279;p44"/>
          <p:cNvSpPr/>
          <p:nvPr/>
        </p:nvSpPr>
        <p:spPr>
          <a:xfrm>
            <a:off x="3773285" y="3420442"/>
            <a:ext cx="1371600" cy="9717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 شهادة من الطرف الثالث</a:t>
            </a:r>
            <a:endParaRPr/>
          </a:p>
        </p:txBody>
      </p:sp>
      <p:sp>
        <p:nvSpPr>
          <p:cNvPr id="280" name="Google Shape;280;p44"/>
          <p:cNvSpPr/>
          <p:nvPr/>
        </p:nvSpPr>
        <p:spPr>
          <a:xfrm>
            <a:off x="5458826" y="1600200"/>
            <a:ext cx="1371600" cy="9717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200" b="0" i="0" strike="noStrike" cap="none" spc="0" baseline="0">
                <a:solidFill>
                  <a:srgbClr val="FFFFFF"/>
                </a:solidFill>
                <a:effectLst/>
                <a:latin typeface="Arial"/>
                <a:ea typeface="Arial"/>
                <a:cs typeface="Arial"/>
              </a:rPr>
              <a:t>بكالوريوس</a:t>
            </a:r>
            <a:endParaRPr/>
          </a:p>
        </p:txBody>
      </p:sp>
      <p:pic>
        <p:nvPicPr>
          <p:cNvPr id="281" name="Google Shape;281;p44" descr="Arrow Counterclockwise curve"/>
          <p:cNvPicPr preferRelativeResize="0"/>
          <p:nvPr/>
        </p:nvPicPr>
        <p:blipFill>
          <a:blip r:embed="rId4">
            <a:alphaModFix/>
          </a:blip>
          <a:stretch>
            <a:fillRect/>
          </a:stretch>
        </p:blipFill>
        <p:spPr>
          <a:xfrm rot="-7554514">
            <a:off x="2890559" y="679889"/>
            <a:ext cx="540711" cy="1214094"/>
          </a:xfrm>
          <a:prstGeom prst="rect">
            <a:avLst/>
          </a:prstGeom>
          <a:noFill/>
          <a:ln>
            <a:noFill/>
          </a:ln>
        </p:spPr>
      </p:pic>
      <p:pic>
        <p:nvPicPr>
          <p:cNvPr id="282" name="Google Shape;282;p44" descr="Arrow Counterclockwise curve"/>
          <p:cNvPicPr preferRelativeResize="0"/>
          <p:nvPr/>
        </p:nvPicPr>
        <p:blipFill>
          <a:blip r:embed="rId4">
            <a:alphaModFix/>
          </a:blip>
          <a:stretch>
            <a:fillRect/>
          </a:stretch>
        </p:blipFill>
        <p:spPr>
          <a:xfrm rot="5654589">
            <a:off x="4788261" y="3843655"/>
            <a:ext cx="560851" cy="1437239"/>
          </a:xfrm>
          <a:prstGeom prst="rect">
            <a:avLst/>
          </a:prstGeom>
          <a:noFill/>
          <a:ln>
            <a:noFill/>
          </a:ln>
        </p:spPr>
      </p:pic>
      <p:sp>
        <p:nvSpPr>
          <p:cNvPr id="283" name="Google Shape;283;p44"/>
          <p:cNvSpPr txBox="1"/>
          <p:nvPr/>
        </p:nvSpPr>
        <p:spPr>
          <a:xfrm>
            <a:off x="108879" y="1071000"/>
            <a:ext cx="1873271" cy="222722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r" rtl="1">
              <a:spcBef>
                <a:spcPct val="0"/>
              </a:spcBef>
              <a:spcAft>
                <a:spcPct val="0"/>
              </a:spcAft>
              <a:buNone/>
            </a:pPr>
            <a:r>
              <a:rPr lang="ar-SY" sz="1400" b="0" i="1" strike="noStrike" cap="none" spc="0" baseline="0">
                <a:solidFill>
                  <a:srgbClr val="000000"/>
                </a:solidFill>
                <a:effectLst/>
                <a:latin typeface="Arial"/>
                <a:ea typeface="Arial"/>
                <a:cs typeface="Arial"/>
              </a:rPr>
              <a:t>قد يكسب الطلاب الناجحون:</a:t>
            </a:r>
            <a:endParaRPr sz="1700"/>
          </a:p>
          <a:p>
            <a:pPr marL="0" marR="0" lvl="0" indent="0" algn="l" rtl="0">
              <a:spcBef>
                <a:spcPct val="0"/>
              </a:spcBef>
              <a:spcAft>
                <a:spcPct val="0"/>
              </a:spcAft>
              <a:buNone/>
            </a:pPr>
            <a:endParaRPr i="1">
              <a:solidFill>
                <a:schemeClr val="dk1"/>
              </a:solidFill>
              <a:latin typeface="Arial"/>
              <a:ea typeface="Arial"/>
              <a:cs typeface="Arial"/>
              <a:sym typeface="Arial"/>
            </a:endParaRPr>
          </a:p>
          <a:p>
            <a:pPr marL="171450" marR="0" lvl="0" indent="-190500" algn="r" rtl="1">
              <a:spcBef>
                <a:spcPct val="0"/>
              </a:spcBef>
              <a:spcAft>
                <a:spcPct val="0"/>
              </a:spcAft>
              <a:buClr>
                <a:schemeClr val="dk1"/>
              </a:buClr>
              <a:buSzPts val="1400"/>
              <a:buFont typeface="Arial"/>
              <a:buChar char="•"/>
            </a:pPr>
            <a:r>
              <a:rPr lang="ar-SY" sz="1400" b="0" i="1" strike="noStrike" cap="none" spc="0" baseline="0">
                <a:solidFill>
                  <a:srgbClr val="000000"/>
                </a:solidFill>
                <a:effectLst/>
                <a:latin typeface="Arial"/>
                <a:ea typeface="Arial"/>
                <a:cs typeface="Arial"/>
              </a:rPr>
              <a:t>شهادة الدراسة الثانوية </a:t>
            </a:r>
            <a:endParaRPr sz="1700"/>
          </a:p>
          <a:p>
            <a:pPr marL="171450" marR="0" lvl="0" indent="-190500" algn="r" rtl="1">
              <a:spcBef>
                <a:spcPct val="0"/>
              </a:spcBef>
              <a:spcAft>
                <a:spcPct val="0"/>
              </a:spcAft>
              <a:buClr>
                <a:schemeClr val="dk1"/>
              </a:buClr>
              <a:buSzPts val="1400"/>
              <a:buFont typeface="Arial"/>
              <a:buChar char="•"/>
            </a:pPr>
            <a:r>
              <a:rPr lang="ar-SY" sz="1400" b="0" i="1" strike="noStrike" cap="none" spc="0" baseline="0">
                <a:solidFill>
                  <a:srgbClr val="000000"/>
                </a:solidFill>
                <a:effectLst/>
                <a:latin typeface="Arial"/>
                <a:ea typeface="Arial"/>
                <a:cs typeface="Arial"/>
              </a:rPr>
              <a:t>شهادة كلية هنري فورد</a:t>
            </a:r>
            <a:endParaRPr sz="1700"/>
          </a:p>
          <a:p>
            <a:pPr marL="171450" marR="0" lvl="0" indent="-190500" algn="r" rtl="1">
              <a:spcBef>
                <a:spcPct val="0"/>
              </a:spcBef>
              <a:spcAft>
                <a:spcPct val="0"/>
              </a:spcAft>
              <a:buClr>
                <a:schemeClr val="dk1"/>
              </a:buClr>
              <a:buSzPts val="1400"/>
              <a:buFont typeface="Arial"/>
              <a:buChar char="•"/>
            </a:pPr>
            <a:r>
              <a:rPr lang="ar-SY" sz="1400" b="0" i="1" strike="noStrike" cap="none" spc="0" baseline="0">
                <a:solidFill>
                  <a:srgbClr val="000000"/>
                </a:solidFill>
                <a:effectLst/>
                <a:latin typeface="Arial"/>
                <a:ea typeface="Arial"/>
                <a:cs typeface="Arial"/>
              </a:rPr>
              <a:t>شهادة مساعد من كلية هنري فورد</a:t>
            </a:r>
            <a:endParaRPr sz="1700"/>
          </a:p>
          <a:p>
            <a:pPr marL="171450" marR="0" lvl="0" indent="-190500" algn="r" rtl="1">
              <a:spcBef>
                <a:spcPct val="0"/>
              </a:spcBef>
              <a:spcAft>
                <a:spcPct val="0"/>
              </a:spcAft>
              <a:buClr>
                <a:schemeClr val="dk1"/>
              </a:buClr>
              <a:buSzPts val="1400"/>
              <a:buFont typeface="Arial"/>
              <a:buChar char="•"/>
            </a:pPr>
            <a:r>
              <a:rPr lang="ar-SY" sz="1400" b="0" i="1" strike="noStrike" cap="none" spc="0" baseline="0">
                <a:solidFill>
                  <a:srgbClr val="000000"/>
                </a:solidFill>
                <a:effectLst/>
                <a:latin typeface="Arial"/>
                <a:ea typeface="Arial"/>
                <a:cs typeface="Arial"/>
              </a:rPr>
              <a:t> شهادة من الطرف الثالث</a:t>
            </a:r>
            <a:endParaRPr sz="1700"/>
          </a:p>
          <a:p>
            <a:pPr marL="171450" marR="0" lvl="0" indent="-190500" algn="r" rtl="1">
              <a:spcBef>
                <a:spcPct val="0"/>
              </a:spcBef>
              <a:spcAft>
                <a:spcPct val="0"/>
              </a:spcAft>
              <a:buClr>
                <a:schemeClr val="dk1"/>
              </a:buClr>
              <a:buSzPts val="1400"/>
              <a:buFont typeface="Arial"/>
              <a:buChar char="•"/>
            </a:pPr>
            <a:r>
              <a:rPr lang="ar-SY" sz="1400" b="0" i="0" strike="noStrike" cap="none" spc="0" baseline="0">
                <a:solidFill>
                  <a:srgbClr val="000000"/>
                </a:solidFill>
                <a:effectLst/>
                <a:latin typeface="Arial"/>
                <a:ea typeface="Arial"/>
                <a:cs typeface="Arial"/>
              </a:rPr>
              <a:t>ساعات التدريب المهني نحو بطاقة الرحلة</a:t>
            </a:r>
            <a:endParaRPr sz="1700"/>
          </a:p>
          <a:p>
            <a:pPr marL="171450" marR="0" lvl="0" indent="-190500" algn="r" rtl="1">
              <a:spcBef>
                <a:spcPct val="0"/>
              </a:spcBef>
              <a:spcAft>
                <a:spcPct val="0"/>
              </a:spcAft>
              <a:buClr>
                <a:schemeClr val="dk1"/>
              </a:buClr>
              <a:buSzPts val="1400"/>
              <a:buFont typeface="Arial"/>
              <a:buChar char="•"/>
            </a:pPr>
            <a:r>
              <a:rPr lang="ar-SY" sz="1400" b="0" i="1" strike="noStrike" cap="none" spc="0" baseline="0">
                <a:solidFill>
                  <a:srgbClr val="000000"/>
                </a:solidFill>
                <a:effectLst/>
                <a:latin typeface="Arial"/>
                <a:ea typeface="Arial"/>
                <a:cs typeface="Arial"/>
              </a:rPr>
              <a:t>بكالوريوس</a:t>
            </a:r>
            <a:endParaRPr sz="2100">
              <a:solidFill>
                <a:schemeClr val="dk1"/>
              </a:solidFill>
              <a:latin typeface="Arial"/>
              <a:ea typeface="Arial"/>
              <a:cs typeface="Arial"/>
              <a:sym typeface="Arial"/>
            </a:endParaRPr>
          </a:p>
        </p:txBody>
      </p:sp>
      <p:sp>
        <p:nvSpPr>
          <p:cNvPr id="284" name="Google Shape;284;p44"/>
          <p:cNvSpPr/>
          <p:nvPr/>
        </p:nvSpPr>
        <p:spPr>
          <a:xfrm>
            <a:off x="7771995" y="736525"/>
            <a:ext cx="814800" cy="6618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1000" b="0" i="0" strike="noStrike" cap="none" spc="0" baseline="0">
                <a:solidFill>
                  <a:srgbClr val="FFFFFF"/>
                </a:solidFill>
                <a:effectLst/>
                <a:latin typeface="Arial"/>
                <a:ea typeface="Arial"/>
                <a:cs typeface="Arial"/>
              </a:rPr>
              <a:t>دكتوراه بحثية</a:t>
            </a:r>
            <a:endParaRPr sz="1200">
              <a:solidFill>
                <a:schemeClr val="lt1"/>
              </a:solidFill>
              <a:latin typeface="Arial"/>
              <a:ea typeface="Arial"/>
              <a:cs typeface="Arial"/>
              <a:sym typeface="Arial"/>
            </a:endParaRPr>
          </a:p>
        </p:txBody>
      </p:sp>
      <p:sp>
        <p:nvSpPr>
          <p:cNvPr id="285" name="Google Shape;285;p44"/>
          <p:cNvSpPr/>
          <p:nvPr/>
        </p:nvSpPr>
        <p:spPr>
          <a:xfrm>
            <a:off x="6255549" y="805681"/>
            <a:ext cx="903000" cy="6618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800" b="0" i="0" strike="noStrike" cap="none" spc="0" baseline="0">
                <a:solidFill>
                  <a:srgbClr val="FFFFFF"/>
                </a:solidFill>
                <a:effectLst/>
                <a:latin typeface="Arial"/>
                <a:ea typeface="Arial"/>
                <a:cs typeface="Arial"/>
              </a:rPr>
              <a:t>ماجستير</a:t>
            </a:r>
            <a:endParaRPr/>
          </a:p>
        </p:txBody>
      </p:sp>
      <p:sp>
        <p:nvSpPr>
          <p:cNvPr id="286" name="Google Shape;286;p44"/>
          <p:cNvSpPr/>
          <p:nvPr/>
        </p:nvSpPr>
        <p:spPr>
          <a:xfrm>
            <a:off x="7093065" y="1220569"/>
            <a:ext cx="814800" cy="6618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ct val="0"/>
              </a:spcBef>
              <a:spcAft>
                <a:spcPct val="0"/>
              </a:spcAft>
              <a:buNone/>
            </a:pPr>
            <a:r>
              <a:rPr lang="ar-SY" sz="600" b="0" i="0" strike="noStrike" cap="none" spc="0" baseline="0">
                <a:solidFill>
                  <a:srgbClr val="FFFFFF"/>
                </a:solidFill>
                <a:effectLst/>
                <a:latin typeface="Arial"/>
                <a:ea typeface="Arial"/>
                <a:cs typeface="Arial"/>
              </a:rPr>
              <a:t>دكتوراه تقييمية</a:t>
            </a:r>
            <a:endParaRPr sz="1200">
              <a:solidFill>
                <a:schemeClr val="lt1"/>
              </a:solidFill>
              <a:latin typeface="Arial"/>
              <a:ea typeface="Arial"/>
              <a:cs typeface="Arial"/>
              <a:sym typeface="Aria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457200" y="762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92" name="Google Shape;292;p45"/>
          <p:cNvSpPr txBox="1">
            <a:spLocks noGrp="1"/>
          </p:cNvSpPr>
          <p:nvPr>
            <p:ph type="body" idx="1"/>
          </p:nvPr>
        </p:nvSpPr>
        <p:spPr>
          <a:xfrm>
            <a:off x="96825" y="676200"/>
            <a:ext cx="8896200" cy="4085700"/>
          </a:xfrm>
          <a:prstGeom prst="rect">
            <a:avLst/>
          </a:prstGeom>
          <a:noFill/>
          <a:ln>
            <a:noFill/>
          </a:ln>
        </p:spPr>
        <p:txBody>
          <a:bodyPr spcFirstLastPara="1" wrap="square" lIns="91425" tIns="45700" rIns="91425" bIns="45700" anchor="t" anchorCtr="0">
            <a:noAutofit/>
          </a:bodyPr>
          <a:lstStyle/>
          <a:p>
            <a:pPr marL="0" lvl="0" indent="0" algn="r" rtl="1">
              <a:spcBef>
                <a:spcPct val="0"/>
              </a:spcBef>
              <a:spcAft>
                <a:spcPct val="0"/>
              </a:spcAft>
              <a:buClr>
                <a:srgbClr val="262626"/>
              </a:buClr>
              <a:buSzPts val="1600"/>
              <a:buNone/>
            </a:pPr>
            <a:r>
              <a:rPr lang="ar-SY" sz="1600" b="0" i="0" strike="noStrike" cap="none" spc="0" baseline="0">
                <a:solidFill>
                  <a:srgbClr val="262626"/>
                </a:solidFill>
                <a:effectLst/>
                <a:latin typeface="Arial"/>
                <a:ea typeface="Arial"/>
                <a:cs typeface="Arial"/>
              </a:rPr>
              <a:t> التجارية الافتتاحية في خريف </a:t>
            </a:r>
            <a:r>
              <a:rPr lang="en" sz="1600" b="0" i="0" strike="noStrike" cap="none" spc="0" baseline="0">
                <a:solidFill>
                  <a:srgbClr val="262626"/>
                </a:solidFill>
                <a:effectLst/>
                <a:latin typeface="Arial"/>
                <a:ea typeface="Arial"/>
                <a:cs typeface="Arial"/>
              </a:rPr>
              <a:t>2020</a:t>
            </a:r>
            <a:r>
              <a:rPr lang="ar-SY" sz="1600" b="0" i="0" strike="noStrike" cap="none" spc="0" baseline="0">
                <a:solidFill>
                  <a:srgbClr val="262626"/>
                </a:solidFill>
                <a:effectLst/>
                <a:latin typeface="Arial"/>
                <a:ea typeface="Arial"/>
                <a:cs typeface="Arial"/>
              </a:rPr>
              <a:t> البرامج التالية:</a:t>
            </a:r>
            <a:endParaRPr sz="1800"/>
          </a:p>
          <a:p>
            <a:pPr marL="1028700" lvl="1" indent="-285750"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تكنولوجيا الأدوات الألية /</a:t>
            </a:r>
            <a:r>
              <a:rPr lang="en" sz="1600" b="0" i="0" strike="noStrike" cap="none" spc="0" baseline="0">
                <a:solidFill>
                  <a:srgbClr val="262626"/>
                </a:solidFill>
                <a:effectLst/>
                <a:latin typeface="Arial"/>
                <a:ea typeface="Arial"/>
                <a:cs typeface="Arial"/>
              </a:rPr>
              <a:t>CNC</a:t>
            </a:r>
            <a:endParaRPr/>
          </a:p>
          <a:p>
            <a:pPr marL="1028700" lvl="1" indent="-285750"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تكنولوجيا الهندسة الكهربائية</a:t>
            </a:r>
            <a:endParaRPr/>
          </a:p>
          <a:p>
            <a:pPr marL="1028700" lvl="1" indent="-285750"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تدفئة وتهوية تكييف الهواء (</a:t>
            </a:r>
            <a:r>
              <a:rPr lang="en" sz="1600" b="0" i="0" strike="noStrike" cap="none" spc="0" baseline="0">
                <a:solidFill>
                  <a:srgbClr val="262626"/>
                </a:solidFill>
                <a:effectLst/>
                <a:latin typeface="Arial"/>
                <a:ea typeface="Arial"/>
                <a:cs typeface="Arial"/>
              </a:rPr>
              <a:t>HVAC</a:t>
            </a:r>
            <a:r>
              <a:rPr lang="ar-SY" sz="1600" b="0" i="0" strike="noStrike" cap="none" spc="0" baseline="0">
                <a:solidFill>
                  <a:srgbClr val="262626"/>
                </a:solidFill>
                <a:effectLst/>
                <a:latin typeface="Arial"/>
                <a:ea typeface="Arial"/>
                <a:cs typeface="Arial"/>
              </a:rPr>
              <a:t>)</a:t>
            </a:r>
            <a:endParaRPr/>
          </a:p>
          <a:p>
            <a:pPr marL="1028700" lvl="1" indent="-285750"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 نظم المعلومات الحاسوبية - السلامة الإلكترونية / الافتراضية</a:t>
            </a:r>
            <a:endParaRPr/>
          </a:p>
          <a:p>
            <a:pPr marL="1028700" lvl="1" indent="-285750"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التصميم الآلي للحاسوب(</a:t>
            </a:r>
            <a:r>
              <a:rPr lang="en" sz="1600" b="0" i="0" strike="noStrike" cap="none" spc="0" baseline="0">
                <a:solidFill>
                  <a:srgbClr val="262626"/>
                </a:solidFill>
                <a:effectLst/>
                <a:latin typeface="Arial"/>
                <a:ea typeface="Arial"/>
                <a:cs typeface="Arial"/>
              </a:rPr>
              <a:t>CAD</a:t>
            </a:r>
            <a:r>
              <a:rPr lang="ar-SY" sz="1600" b="0" i="0" strike="noStrike" cap="none" spc="0" baseline="0">
                <a:solidFill>
                  <a:srgbClr val="262626"/>
                </a:solidFill>
                <a:effectLst/>
                <a:latin typeface="Arial"/>
                <a:ea typeface="Arial"/>
                <a:cs typeface="Arial"/>
              </a:rPr>
              <a:t>)</a:t>
            </a:r>
            <a:endParaRPr sz="1600"/>
          </a:p>
          <a:p>
            <a:pPr marL="11112" lvl="1" indent="0" algn="r" rtl="1">
              <a:spcBef>
                <a:spcPts val="320"/>
              </a:spcBef>
              <a:spcAft>
                <a:spcPct val="0"/>
              </a:spcAft>
              <a:buClr>
                <a:srgbClr val="262626"/>
              </a:buClr>
              <a:buSzPts val="1600"/>
              <a:buNone/>
            </a:pPr>
            <a:r>
              <a:rPr lang="ar-SY" sz="1600" b="0" i="0" strike="noStrike" cap="none" spc="0" baseline="0">
                <a:solidFill>
                  <a:srgbClr val="262626"/>
                </a:solidFill>
                <a:effectLst/>
                <a:latin typeface="Arial"/>
                <a:ea typeface="Arial"/>
                <a:cs typeface="Arial"/>
              </a:rPr>
              <a:t>ستطلق كلية هنري فورد شهادة جديدة ودورات تمهيدية في خريف </a:t>
            </a:r>
            <a:r>
              <a:rPr lang="en" sz="1600" b="0" i="0" strike="noStrike" cap="none" spc="0" baseline="0">
                <a:solidFill>
                  <a:srgbClr val="262626"/>
                </a:solidFill>
                <a:effectLst/>
                <a:latin typeface="Arial"/>
                <a:ea typeface="Arial"/>
                <a:cs typeface="Arial"/>
              </a:rPr>
              <a:t>2021</a:t>
            </a:r>
            <a:r>
              <a:rPr lang="ar-SY" sz="1600" b="0" i="0" strike="noStrike" cap="none" spc="0" baseline="0">
                <a:solidFill>
                  <a:srgbClr val="262626"/>
                </a:solidFill>
                <a:effectLst/>
                <a:latin typeface="Arial"/>
                <a:ea typeface="Arial"/>
                <a:cs typeface="Arial"/>
              </a:rPr>
              <a:t>:</a:t>
            </a:r>
            <a:endParaRPr sz="1600"/>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صب حقن البلاستيك (شهادة)</a:t>
            </a:r>
            <a:endParaRPr/>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فني فحص وتفتيش مدني (شهادة)</a:t>
            </a:r>
            <a:endParaRPr/>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الأمن السيبراني للسيارات (شهادة)</a:t>
            </a:r>
            <a:endParaRPr/>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مادة تكنولوجيا الطائرات بدون طيار (التصميم والبرمجة)</a:t>
            </a:r>
            <a:endParaRPr/>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مادة الواقع الافتراضي والمعزز </a:t>
            </a:r>
            <a:endParaRPr/>
          </a:p>
          <a:p>
            <a:pPr marL="1035051" lvl="1" indent="-284163" algn="r" rtl="1">
              <a:spcBef>
                <a:spcPts val="320"/>
              </a:spcBef>
              <a:spcAft>
                <a:spcPct val="0"/>
              </a:spcAft>
              <a:buClr>
                <a:srgbClr val="262626"/>
              </a:buClr>
              <a:buSzPts val="1600"/>
              <a:buFont typeface="Arial"/>
              <a:buChar char="•"/>
            </a:pPr>
            <a:r>
              <a:rPr lang="ar-SY" sz="1600" b="0" i="0" strike="noStrike" cap="none" spc="0" baseline="0">
                <a:solidFill>
                  <a:srgbClr val="262626"/>
                </a:solidFill>
                <a:effectLst/>
                <a:latin typeface="Arial"/>
                <a:ea typeface="Arial"/>
                <a:cs typeface="Arial"/>
              </a:rPr>
              <a:t>مادة تصميم المنتج </a:t>
            </a:r>
            <a:endParaRPr/>
          </a:p>
          <a:p>
            <a:pPr marL="296862" lvl="1" indent="0" algn="l" rtl="0">
              <a:spcBef>
                <a:spcPts val="360"/>
              </a:spcBef>
              <a:spcAft>
                <a:spcPct val="0"/>
              </a:spcAft>
              <a:buClr>
                <a:srgbClr val="262626"/>
              </a:buClr>
              <a:buSzPts val="1800"/>
              <a:buNone/>
            </a:pPr>
            <a:endParaRPr sz="1800"/>
          </a:p>
          <a:p>
            <a:pPr marL="285750" lvl="0" indent="-171450" algn="l" rtl="0">
              <a:spcBef>
                <a:spcPts val="360"/>
              </a:spcBef>
              <a:spcAft>
                <a:spcPct val="0"/>
              </a:spcAft>
              <a:buClr>
                <a:srgbClr val="262626"/>
              </a:buClr>
              <a:buSzPts val="1800"/>
              <a:buFont typeface="Arial"/>
              <a:buNone/>
            </a:pPr>
            <a:endParaRPr sz="1800"/>
          </a:p>
          <a:p>
            <a:pPr marL="0" lvl="0" indent="0" algn="l" rtl="0">
              <a:spcBef>
                <a:spcPts val="640"/>
              </a:spcBef>
              <a:spcAft>
                <a:spcPct val="0"/>
              </a:spcAft>
              <a:buClr>
                <a:srgbClr val="262626"/>
              </a:buClr>
              <a:buSzPts val="3200"/>
              <a:buNone/>
            </a:pP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457200" y="228600"/>
            <a:ext cx="8229600" cy="577200"/>
          </a:xfrm>
          <a:prstGeom prst="rect">
            <a:avLst/>
          </a:prstGeom>
          <a:noFill/>
          <a:ln>
            <a:noFill/>
          </a:ln>
          <a:effectLst>
            <a:outerShdw blurRad="50800" dist="38100" dir="5400000" algn="t" rotWithShape="0">
              <a:srgbClr val="BFBFBF">
                <a:alpha val="40000"/>
              </a:srgbClr>
            </a:outerShdw>
          </a:effectLst>
        </p:spPr>
        <p:txBody>
          <a:bodyPr spcFirstLastPara="1" wrap="square" lIns="91425" tIns="45700" rIns="91425" bIns="45700" anchor="ctr" anchorCtr="0">
            <a:noAutofit/>
          </a:bodyPr>
          <a:lstStyle/>
          <a:p>
            <a:pPr marL="0" lvl="0" indent="0" algn="r" rtl="1">
              <a:spcBef>
                <a:spcPct val="0"/>
              </a:spcBef>
              <a:spcAft>
                <a:spcPct val="0"/>
              </a:spcAft>
              <a:buClr>
                <a:srgbClr val="0070C0"/>
              </a:buClr>
              <a:buSzPts val="3200"/>
              <a:buFont typeface="Arial"/>
              <a:buNone/>
            </a:pPr>
            <a:r>
              <a:rPr lang="ar-SY" sz="3200" b="1" i="0" strike="noStrike" cap="none" spc="0" baseline="0">
                <a:solidFill>
                  <a:srgbClr val="0070C0"/>
                </a:solidFill>
                <a:effectLst/>
                <a:latin typeface="Arial"/>
                <a:ea typeface="Arial"/>
                <a:cs typeface="Arial"/>
              </a:rPr>
              <a:t>مدرسة هنري فورد المتوسطة للتجارة</a:t>
            </a:r>
            <a:endParaRPr/>
          </a:p>
        </p:txBody>
      </p:sp>
      <p:sp>
        <p:nvSpPr>
          <p:cNvPr id="298" name="Google Shape;298;p46"/>
          <p:cNvSpPr txBox="1">
            <a:spLocks noGrp="1"/>
          </p:cNvSpPr>
          <p:nvPr>
            <p:ph type="body" idx="1"/>
          </p:nvPr>
        </p:nvSpPr>
        <p:spPr>
          <a:xfrm>
            <a:off x="114675" y="1028700"/>
            <a:ext cx="8845500" cy="3213900"/>
          </a:xfrm>
          <a:prstGeom prst="rect">
            <a:avLst/>
          </a:prstGeom>
          <a:noFill/>
          <a:ln>
            <a:noFill/>
          </a:ln>
        </p:spPr>
        <p:txBody>
          <a:bodyPr spcFirstLastPara="1" wrap="square" lIns="91425" tIns="45700" rIns="91425" bIns="45700" anchor="t" anchorCtr="0">
            <a:noAutofit/>
          </a:bodyPr>
          <a:lstStyle/>
          <a:p>
            <a:pPr marL="0" lvl="0" indent="0" algn="r" rtl="1">
              <a:spcBef>
                <a:spcPct val="0"/>
              </a:spcBef>
              <a:spcAft>
                <a:spcPct val="0"/>
              </a:spcAft>
              <a:buClr>
                <a:srgbClr val="262626"/>
              </a:buClr>
              <a:buSzPts val="3200"/>
              <a:buNone/>
            </a:pPr>
            <a:r>
              <a:rPr lang="ar-SY" sz="3200" b="0" i="0" strike="noStrike" cap="none" spc="0" baseline="0">
                <a:solidFill>
                  <a:srgbClr val="262626"/>
                </a:solidFill>
                <a:effectLst/>
                <a:latin typeface="Arial"/>
                <a:ea typeface="Arial"/>
                <a:cs typeface="Arial"/>
              </a:rPr>
              <a:t>التقدم للدراسة في كلية هنري فورد</a:t>
            </a:r>
            <a:endParaRPr/>
          </a:p>
          <a:p>
            <a:pPr marL="0" lvl="0" indent="0" algn="r" rtl="1">
              <a:spcBef>
                <a:spcPts val="640"/>
              </a:spcBef>
              <a:spcAft>
                <a:spcPct val="0"/>
              </a:spcAft>
              <a:buClr>
                <a:srgbClr val="262626"/>
              </a:buClr>
              <a:buSzPts val="3200"/>
              <a:buNone/>
            </a:pPr>
            <a:r>
              <a:rPr lang="en" sz="3200" b="0" i="0" u="sng" strike="noStrike" cap="none" spc="0" baseline="0">
                <a:solidFill>
                  <a:srgbClr val="0000FF"/>
                </a:solidFill>
                <a:effectLst/>
                <a:uFill>
                  <a:solidFill>
                    <a:srgbClr val="0000FF"/>
                  </a:solidFill>
                </a:uFill>
                <a:latin typeface="Arial"/>
                <a:ea typeface="Arial"/>
                <a:cs typeface="Arial"/>
                <a:hlinkClick r:id="rId3" history="0"/>
              </a:rPr>
              <a:t>https://www.hfcc.edu/steps/apply/high-school</a:t>
            </a:r>
            <a:endParaRPr/>
          </a:p>
          <a:p>
            <a:pPr marL="0" lvl="0" indent="0" algn="l" rtl="0">
              <a:spcBef>
                <a:spcPts val="640"/>
              </a:spcBef>
              <a:spcAft>
                <a:spcPct val="0"/>
              </a:spcAft>
              <a:buClr>
                <a:srgbClr val="262626"/>
              </a:buClr>
              <a:buSzPts val="3200"/>
              <a:buNone/>
            </a:pPr>
            <a:endParaRPr/>
          </a:p>
          <a:p>
            <a:pPr marL="0" lvl="0" indent="0" algn="r" rtl="1">
              <a:spcBef>
                <a:spcPts val="640"/>
              </a:spcBef>
              <a:spcAft>
                <a:spcPct val="0"/>
              </a:spcAft>
              <a:buClr>
                <a:srgbClr val="262626"/>
              </a:buClr>
              <a:buSzPts val="3200"/>
              <a:buNone/>
            </a:pPr>
            <a:r>
              <a:rPr lang="ar-SY" sz="3200" b="0" i="0" strike="noStrike" cap="none" spc="0" baseline="0">
                <a:solidFill>
                  <a:srgbClr val="262626"/>
                </a:solidFill>
                <a:effectLst/>
                <a:latin typeface="Arial"/>
                <a:ea typeface="Arial"/>
                <a:cs typeface="Arial"/>
              </a:rPr>
              <a:t>يجب على الطلاب المهتمين الاتصال بمستشارهم</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0"/>
          <p:cNvPicPr preferRelativeResize="0"/>
          <p:nvPr/>
        </p:nvPicPr>
        <p:blipFill>
          <a:blip r:embed="rId3">
            <a:alphaModFix/>
          </a:blip>
          <a:srcRect l="9248" t="5128" r="9694" b="5982"/>
          <a:stretch>
            <a:fillRect/>
          </a:stretch>
        </p:blipFill>
        <p:spPr>
          <a:xfrm>
            <a:off x="152400" y="152400"/>
            <a:ext cx="3480150" cy="4867025"/>
          </a:xfrm>
          <a:prstGeom prst="rect">
            <a:avLst/>
          </a:prstGeom>
          <a:noFill/>
          <a:ln>
            <a:noFill/>
          </a:ln>
        </p:spPr>
      </p:pic>
      <p:sp>
        <p:nvSpPr>
          <p:cNvPr id="141" name="Google Shape;141;p30"/>
          <p:cNvSpPr txBox="1"/>
          <p:nvPr/>
        </p:nvSpPr>
        <p:spPr>
          <a:xfrm>
            <a:off x="3868900" y="78950"/>
            <a:ext cx="5188500" cy="49968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ct val="0"/>
              </a:spcBef>
              <a:spcAft>
                <a:spcPct val="0"/>
              </a:spcAft>
              <a:buNone/>
            </a:pPr>
            <a:r>
              <a:rPr lang="ar-SY" sz="2600" b="1" i="0" u="sng" strike="noStrike" cap="none" spc="0" baseline="0">
                <a:solidFill>
                  <a:srgbClr val="000000"/>
                </a:solidFill>
                <a:effectLst/>
                <a:uFill>
                  <a:solidFill>
                    <a:srgbClr val="000000"/>
                  </a:solidFill>
                </a:uFill>
                <a:latin typeface="Arial"/>
                <a:ea typeface="Arial"/>
                <a:cs typeface="Arial"/>
              </a:rPr>
              <a:t>رؤيتنا</a:t>
            </a:r>
            <a:endParaRPr sz="2600" b="1" u="sng"/>
          </a:p>
          <a:p>
            <a:pPr marL="0" lvl="0" indent="0" algn="r" rtl="1">
              <a:lnSpc>
                <a:spcPct val="115000"/>
              </a:lnSpc>
              <a:spcBef>
                <a:spcPct val="0"/>
              </a:spcBef>
              <a:spcAft>
                <a:spcPct val="0"/>
              </a:spcAft>
              <a:buNone/>
            </a:pPr>
            <a:r>
              <a:rPr lang="ar-SY" sz="2200" b="0" i="0" strike="noStrike" cap="none" spc="0" baseline="0">
                <a:solidFill>
                  <a:srgbClr val="000000"/>
                </a:solidFill>
                <a:effectLst/>
                <a:latin typeface="Arial"/>
                <a:ea typeface="Arial"/>
                <a:cs typeface="Arial"/>
              </a:rPr>
              <a:t>التعليم لهدف</a:t>
            </a:r>
            <a:endParaRPr sz="2200"/>
          </a:p>
          <a:p>
            <a:pPr marL="0" lvl="0" indent="0" algn="ctr" rtl="0">
              <a:lnSpc>
                <a:spcPct val="115000"/>
              </a:lnSpc>
              <a:spcBef>
                <a:spcPct val="0"/>
              </a:spcBef>
              <a:spcAft>
                <a:spcPct val="0"/>
              </a:spcAft>
              <a:buNone/>
            </a:pPr>
            <a:endParaRPr sz="1800" b="1" u="sng"/>
          </a:p>
          <a:p>
            <a:pPr marL="0" lvl="0" indent="0" algn="r" rtl="1">
              <a:lnSpc>
                <a:spcPct val="115000"/>
              </a:lnSpc>
              <a:spcBef>
                <a:spcPct val="0"/>
              </a:spcBef>
              <a:spcAft>
                <a:spcPct val="0"/>
              </a:spcAft>
              <a:buNone/>
            </a:pPr>
            <a:r>
              <a:rPr lang="ar-SY" sz="2600" b="1" i="0" u="sng" strike="noStrike" cap="none" spc="0" baseline="0">
                <a:solidFill>
                  <a:srgbClr val="000000"/>
                </a:solidFill>
                <a:effectLst/>
                <a:uFill>
                  <a:solidFill>
                    <a:srgbClr val="000000"/>
                  </a:solidFill>
                </a:uFill>
                <a:latin typeface="Arial"/>
                <a:ea typeface="Arial"/>
                <a:cs typeface="Arial"/>
              </a:rPr>
              <a:t>المهمة</a:t>
            </a:r>
            <a:endParaRPr sz="2600" b="1" u="sng"/>
          </a:p>
          <a:p>
            <a:pPr marL="0" lvl="0" indent="0" algn="r" rtl="1">
              <a:lnSpc>
                <a:spcPct val="115000"/>
              </a:lnSpc>
              <a:spcBef>
                <a:spcPct val="0"/>
              </a:spcBef>
              <a:spcAft>
                <a:spcPct val="0"/>
              </a:spcAft>
              <a:buNone/>
            </a:pPr>
            <a:r>
              <a:rPr lang="ar-SY" sz="2200" b="0" i="0" strike="noStrike" cap="none" spc="0" baseline="0">
                <a:solidFill>
                  <a:srgbClr val="000000"/>
                </a:solidFill>
                <a:effectLst/>
                <a:latin typeface="Arial"/>
                <a:ea typeface="Arial"/>
                <a:cs typeface="Arial"/>
              </a:rPr>
              <a:t>لإعداد</a:t>
            </a:r>
            <a:r>
              <a:rPr lang="ar-SY" sz="2200" b="1" i="0" strike="noStrike" cap="none" spc="0" baseline="0">
                <a:solidFill>
                  <a:srgbClr val="000000"/>
                </a:solidFill>
                <a:effectLst/>
                <a:latin typeface="Arial"/>
                <a:ea typeface="Arial"/>
                <a:cs typeface="Arial"/>
              </a:rPr>
              <a:t> كل طالب </a:t>
            </a:r>
            <a:r>
              <a:rPr lang="ar-SY" sz="2200" b="0" i="0" strike="noStrike" cap="none" spc="0" baseline="0">
                <a:solidFill>
                  <a:srgbClr val="000000"/>
                </a:solidFill>
                <a:effectLst/>
                <a:latin typeface="Arial"/>
                <a:ea typeface="Arial"/>
                <a:cs typeface="Arial"/>
              </a:rPr>
              <a:t> من أجل النجاح في مرحلة ما بعد الثانوية بعد المرحلة الثانوية في الكلية و / أو المهنة من خلال التعاون مع شركاء الصناعة وما بعد الثانوية والمجتمع لضمان مشاركة جميع الطلاب في برنامج دراسي يوفر منهجًا شاملاً يركز على الحياة المهنية</a:t>
            </a:r>
            <a:endParaRPr sz="1800"/>
          </a:p>
          <a:p>
            <a:pPr marL="0" lvl="0" indent="0" algn="ctr" rtl="0">
              <a:spcBef>
                <a:spcPct val="0"/>
              </a:spcBef>
              <a:spcAft>
                <a:spcPct val="0"/>
              </a:spcAft>
              <a:buNone/>
            </a:pPr>
            <a:endParaRPr sz="2600">
              <a:latin typeface="Roboto"/>
              <a:ea typeface="Roboto"/>
              <a:cs typeface="Roboto"/>
              <a:sym typeface="Roboto"/>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1"/>
          <p:cNvSpPr txBox="1">
            <a:spLocks noGrp="1"/>
          </p:cNvSpPr>
          <p:nvPr>
            <p:ph type="title"/>
          </p:nvPr>
        </p:nvSpPr>
        <p:spPr>
          <a:xfrm>
            <a:off x="188025" y="161150"/>
            <a:ext cx="3451500" cy="21690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3200" b="1" i="0" strike="noStrike" cap="none" spc="0" baseline="0">
                <a:solidFill>
                  <a:srgbClr val="FFFFFF"/>
                </a:solidFill>
                <a:effectLst/>
                <a:latin typeface="Arial"/>
                <a:ea typeface="Arial"/>
                <a:cs typeface="Arial"/>
              </a:rPr>
              <a:t>هدف مهارة القراءة الموحد لجميع أكاديميات فوردسون</a:t>
            </a:r>
            <a:endParaRPr sz="3200" b="1"/>
          </a:p>
        </p:txBody>
      </p:sp>
      <p:sp>
        <p:nvSpPr>
          <p:cNvPr id="147" name="Google Shape;147;p31"/>
          <p:cNvSpPr txBox="1"/>
          <p:nvPr/>
        </p:nvSpPr>
        <p:spPr>
          <a:xfrm rot="21070100">
            <a:off x="1268354" y="2516036"/>
            <a:ext cx="3534394" cy="14370408"/>
          </a:xfrm>
          <a:prstGeom prst="rect">
            <a:avLst/>
          </a:prstGeom>
          <a:solidFill>
            <a:srgbClr val="FFFF00"/>
          </a:solidFill>
          <a:ln>
            <a:noFill/>
          </a:ln>
        </p:spPr>
        <p:txBody>
          <a:bodyPr spcFirstLastPara="1" wrap="square" lIns="91425" tIns="91425" rIns="91425" bIns="91425" anchor="t" anchorCtr="0">
            <a:spAutoFit/>
          </a:bodyPr>
          <a:lstStyle/>
          <a:p>
            <a:pPr marL="0" lvl="0" indent="0" algn="r" rtl="1">
              <a:spcBef>
                <a:spcPct val="0"/>
              </a:spcBef>
              <a:spcAft>
                <a:spcPct val="0"/>
              </a:spcAft>
              <a:buNone/>
            </a:pPr>
            <a:r>
              <a:rPr lang="en" sz="6200" b="1" i="0" strike="noStrike" cap="none" spc="0" baseline="0">
                <a:solidFill>
                  <a:srgbClr val="000000"/>
                </a:solidFill>
                <a:effectLst/>
                <a:latin typeface="Arial"/>
                <a:ea typeface="Arial"/>
                <a:cs typeface="Arial"/>
              </a:rPr>
              <a:t>SRI 1200</a:t>
            </a:r>
            <a:r>
              <a:rPr lang="ar-SY" sz="6200" b="1" i="0" strike="noStrike" cap="none" spc="0" baseline="0">
                <a:solidFill>
                  <a:srgbClr val="000000"/>
                </a:solidFill>
                <a:effectLst/>
                <a:latin typeface="Arial"/>
                <a:ea typeface="Arial"/>
                <a:cs typeface="Arial"/>
              </a:rPr>
              <a:t>+</a:t>
            </a:r>
            <a:r>
              <a:rPr lang="ar-SY" sz="6200" b="0" i="0" strike="noStrike" cap="none" spc="0" baseline="0">
                <a:solidFill>
                  <a:srgbClr val="000000"/>
                </a:solidFill>
                <a:effectLst/>
                <a:latin typeface="Arial"/>
                <a:ea typeface="Arial"/>
                <a:cs typeface="Arial"/>
              </a:rPr>
              <a:t>جرد القراءة الدراسي هو تقييم للقراءة قائم على الأبحاث ويقيس مستوى فهم القراءة لدى الطلاب ويبلغ عنه باستخدام سلم علامات معجمي للقراءة.</a:t>
            </a:r>
            <a:endParaRPr sz="6200" b="1">
              <a:latin typeface="Roboto"/>
              <a:ea typeface="Roboto"/>
              <a:cs typeface="Roboto"/>
              <a:sym typeface="Roboto"/>
            </a:endParaRPr>
          </a:p>
        </p:txBody>
      </p:sp>
      <p:sp>
        <p:nvSpPr>
          <p:cNvPr id="148" name="Google Shape;148;p31"/>
          <p:cNvSpPr txBox="1"/>
          <p:nvPr/>
        </p:nvSpPr>
        <p:spPr>
          <a:xfrm>
            <a:off x="4212187" y="201300"/>
            <a:ext cx="4691587" cy="3005252"/>
          </a:xfrm>
          <a:prstGeom prst="rect">
            <a:avLst/>
          </a:prstGeom>
          <a:noFill/>
          <a:ln>
            <a:noFill/>
          </a:ln>
        </p:spPr>
        <p:txBody>
          <a:bodyPr spcFirstLastPara="1" wrap="square" lIns="91425" tIns="91425" rIns="91425" bIns="91425" anchor="t" anchorCtr="0">
            <a:spAutoFit/>
          </a:bodyPr>
          <a:lstStyle/>
          <a:p>
            <a:pPr marL="0" lvl="0" indent="0" algn="r" rtl="1">
              <a:spcBef>
                <a:spcPct val="0"/>
              </a:spcBef>
              <a:spcAft>
                <a:spcPct val="0"/>
              </a:spcAft>
              <a:buNone/>
            </a:pPr>
            <a:r>
              <a:rPr lang="ar-SY" sz="3700" b="1" i="0" strike="noStrike" cap="none" spc="0" baseline="0">
                <a:solidFill>
                  <a:srgbClr val="000000"/>
                </a:solidFill>
                <a:effectLst/>
                <a:latin typeface="Arial"/>
                <a:ea typeface="Arial"/>
                <a:cs typeface="Arial"/>
              </a:rPr>
              <a:t>هل تعلم أن معجم القراءة (درجة </a:t>
            </a:r>
            <a:r>
              <a:rPr lang="en" sz="3700" b="1" i="0" strike="noStrike" cap="none" spc="0" baseline="0">
                <a:solidFill>
                  <a:srgbClr val="000000"/>
                </a:solidFill>
                <a:effectLst/>
                <a:latin typeface="Arial"/>
                <a:ea typeface="Arial"/>
                <a:cs typeface="Arial"/>
              </a:rPr>
              <a:t>SRI</a:t>
            </a:r>
            <a:r>
              <a:rPr lang="ar-SY" sz="3700" b="1" i="0" strike="noStrike" cap="none" spc="0" baseline="0">
                <a:solidFill>
                  <a:srgbClr val="000000"/>
                </a:solidFill>
                <a:effectLst/>
                <a:latin typeface="Arial"/>
                <a:ea typeface="Arial"/>
                <a:cs typeface="Arial"/>
              </a:rPr>
              <a:t>) من </a:t>
            </a:r>
            <a:r>
              <a:rPr lang="en" sz="3700" b="1" i="0" strike="noStrike" cap="none" spc="0" baseline="0">
                <a:solidFill>
                  <a:srgbClr val="000000"/>
                </a:solidFill>
                <a:effectLst/>
                <a:latin typeface="Arial"/>
                <a:ea typeface="Arial"/>
                <a:cs typeface="Arial"/>
              </a:rPr>
              <a:t>1200</a:t>
            </a:r>
            <a:r>
              <a:rPr lang="ar-SY" sz="3700" b="1" i="0" strike="noStrike" cap="none" spc="0" baseline="0">
                <a:solidFill>
                  <a:srgbClr val="000000"/>
                </a:solidFill>
                <a:effectLst/>
                <a:latin typeface="Arial"/>
                <a:ea typeface="Arial"/>
                <a:cs typeface="Arial"/>
              </a:rPr>
              <a:t>+ ضروري للنجاح في المهن ذات المهارات العالية / الأجور المرتفعة التي نريدها لطلابنا؟</a:t>
            </a:r>
            <a:endParaRPr sz="3700" b="1">
              <a:latin typeface="Roboto"/>
              <a:ea typeface="Roboto"/>
              <a:cs typeface="Roboto"/>
              <a:sym typeface="Roboto"/>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2"/>
          <p:cNvPicPr preferRelativeResize="0"/>
          <p:nvPr/>
        </p:nvPicPr>
        <p:blipFill>
          <a:blip r:embed="rId3">
            <a:alphaModFix/>
          </a:blip>
          <a:stretch>
            <a:fillRect/>
          </a:stretch>
        </p:blipFill>
        <p:spPr>
          <a:xfrm>
            <a:off x="578363" y="134300"/>
            <a:ext cx="8103476" cy="4838700"/>
          </a:xfrm>
          <a:prstGeom prst="rect">
            <a:avLst/>
          </a:prstGeom>
          <a:noFill/>
          <a:ln>
            <a:noFill/>
          </a:ln>
        </p:spPr>
      </p:pic>
      <p:sp>
        <p:nvSpPr>
          <p:cNvPr id="154" name="Google Shape;154;p32"/>
          <p:cNvSpPr txBox="1"/>
          <p:nvPr/>
        </p:nvSpPr>
        <p:spPr>
          <a:xfrm>
            <a:off x="120875" y="134300"/>
            <a:ext cx="2444100" cy="48387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endParaRPr>
              <a:latin typeface="Roboto"/>
              <a:ea typeface="Roboto"/>
              <a:cs typeface="Roboto"/>
              <a:sym typeface="Roboto"/>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cxnSp>
        <p:nvCxnSpPr>
          <p:cNvPr id="159" name="Google Shape;159;p33"/>
          <p:cNvCxnSpPr/>
          <p:nvPr/>
        </p:nvCxnSpPr>
        <p:spPr>
          <a:xfrm>
            <a:off x="460825" y="704912"/>
            <a:ext cx="8239500" cy="0"/>
          </a:xfrm>
          <a:prstGeom prst="straightConnector1">
            <a:avLst/>
          </a:prstGeom>
          <a:noFill/>
          <a:ln w="28575" cap="flat" cmpd="sng">
            <a:solidFill>
              <a:srgbClr val="1F3864"/>
            </a:solidFill>
            <a:prstDash val="solid"/>
            <a:miter lim="800000"/>
            <a:headEnd type="none" w="sm" len="sm"/>
            <a:tailEnd type="none" w="sm" len="sm"/>
          </a:ln>
          <a:effectLst>
            <a:outerShdw blurRad="50800" dist="38100" dir="2700000" algn="tl" rotWithShape="0">
              <a:srgbClr val="000000">
                <a:alpha val="40000"/>
              </a:srgbClr>
            </a:outerShdw>
          </a:effectLst>
        </p:spPr>
      </p:cxnSp>
      <p:sp>
        <p:nvSpPr>
          <p:cNvPr id="160" name="Google Shape;160;p33"/>
          <p:cNvSpPr/>
          <p:nvPr/>
        </p:nvSpPr>
        <p:spPr>
          <a:xfrm>
            <a:off x="392187" y="787422"/>
            <a:ext cx="8239500" cy="3972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r" rtl="1">
              <a:lnSpc>
                <a:spcPct val="100000"/>
              </a:lnSpc>
              <a:spcBef>
                <a:spcPct val="0"/>
              </a:spcBef>
              <a:spcAft>
                <a:spcPct val="0"/>
              </a:spcAft>
              <a:buClr>
                <a:srgbClr val="000000"/>
              </a:buClr>
              <a:buSzPts val="2400"/>
              <a:buFont typeface="Arial"/>
              <a:buNone/>
            </a:pPr>
            <a:r>
              <a:rPr lang="ar-SY" sz="2400" b="0" i="0" strike="noStrike" cap="none" spc="0" baseline="0">
                <a:solidFill>
                  <a:srgbClr val="FFFFFF"/>
                </a:solidFill>
                <a:effectLst/>
                <a:latin typeface="Arial"/>
                <a:ea typeface="Arial"/>
                <a:cs typeface="Arial"/>
              </a:rPr>
              <a:t>هناك العديد من المهن للعمل بها التي</a:t>
            </a:r>
            <a:r>
              <a:rPr lang="ar-SY" sz="2400" b="1" i="0" u="sng" strike="noStrike" cap="none" spc="0" baseline="0">
                <a:solidFill>
                  <a:srgbClr val="FFFFFF"/>
                </a:solidFill>
                <a:effectLst/>
                <a:uFill>
                  <a:solidFill>
                    <a:srgbClr val="FFFFFF"/>
                  </a:solidFill>
                </a:uFill>
                <a:latin typeface="Arial"/>
                <a:ea typeface="Arial"/>
                <a:cs typeface="Arial"/>
              </a:rPr>
              <a:t>لا</a:t>
            </a:r>
            <a:r>
              <a:rPr lang="ar-SY" sz="2400" b="0" i="0" strike="noStrike" cap="none" spc="0" baseline="0">
                <a:solidFill>
                  <a:srgbClr val="FFFFFF"/>
                </a:solidFill>
                <a:effectLst/>
                <a:latin typeface="Arial"/>
                <a:ea typeface="Arial"/>
                <a:cs typeface="Arial"/>
              </a:rPr>
              <a:t> تتطلب </a:t>
            </a:r>
            <a:r>
              <a:rPr lang="en" sz="2400" b="0" i="0" strike="noStrike" cap="none" spc="0" baseline="0">
                <a:solidFill>
                  <a:srgbClr val="FFFFFF"/>
                </a:solidFill>
                <a:effectLst/>
                <a:latin typeface="Arial"/>
                <a:ea typeface="Arial"/>
                <a:cs typeface="Arial"/>
              </a:rPr>
              <a:t>4</a:t>
            </a:r>
            <a:r>
              <a:rPr lang="ar-SY" sz="2400" b="0" i="0" strike="noStrike" cap="none" spc="0" baseline="0">
                <a:solidFill>
                  <a:srgbClr val="FFFFFF"/>
                </a:solidFill>
                <a:effectLst/>
                <a:latin typeface="Arial"/>
                <a:ea typeface="Arial"/>
                <a:cs typeface="Arial"/>
              </a:rPr>
              <a:t> سنوات من الدراسة</a:t>
            </a:r>
            <a:endParaRPr sz="1400" b="0" i="0" u="none" strike="noStrike" cap="none">
              <a:solidFill>
                <a:srgbClr val="FFFFFF"/>
              </a:solidFill>
              <a:latin typeface="Arial"/>
              <a:ea typeface="Arial"/>
              <a:cs typeface="Arial"/>
              <a:sym typeface="Arial"/>
            </a:endParaRPr>
          </a:p>
        </p:txBody>
      </p:sp>
      <p:grpSp>
        <p:nvGrpSpPr>
          <p:cNvPr id="161" name="Google Shape;161;p33"/>
          <p:cNvGrpSpPr/>
          <p:nvPr/>
        </p:nvGrpSpPr>
        <p:grpSpPr>
          <a:xfrm>
            <a:off x="221957" y="1223356"/>
            <a:ext cx="8747565" cy="3879736"/>
            <a:chOff x="957835" y="2205247"/>
            <a:chExt cx="7203792" cy="4509224"/>
          </a:xfrm>
        </p:grpSpPr>
        <p:sp>
          <p:nvSpPr>
            <p:cNvPr id="162" name="Google Shape;162;p33"/>
            <p:cNvSpPr/>
            <p:nvPr/>
          </p:nvSpPr>
          <p:spPr>
            <a:xfrm>
              <a:off x="973543" y="3035234"/>
              <a:ext cx="1642800" cy="1416900"/>
            </a:xfrm>
            <a:prstGeom prst="hexagon">
              <a:avLst>
                <a:gd name="adj" fmla="val 25000"/>
                <a:gd name="vf" fmla="val 115470"/>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ct val="0"/>
                </a:spcBef>
                <a:spcAft>
                  <a:spcPct val="0"/>
                </a:spcAft>
                <a:buClr>
                  <a:srgbClr val="000000"/>
                </a:buClr>
                <a:buSzPts val="600"/>
                <a:buFont typeface="Arial"/>
                <a:buNone/>
              </a:pPr>
              <a:endParaRPr sz="600" b="0" i="0" u="none" strike="noStrike" cap="none">
                <a:solidFill>
                  <a:schemeClr val="lt1"/>
                </a:solidFill>
                <a:latin typeface="Calibri"/>
                <a:ea typeface="Calibri"/>
                <a:cs typeface="Calibri"/>
                <a:sym typeface="Calibri"/>
              </a:endParaRPr>
            </a:p>
          </p:txBody>
        </p:sp>
        <p:pic>
          <p:nvPicPr>
            <p:cNvPr id="163" name="Google Shape;163;p33" descr="Resultado de imagen para occupational therapy assistant"/>
            <p:cNvPicPr preferRelativeResize="0"/>
            <p:nvPr/>
          </p:nvPicPr>
          <p:blipFill>
            <a:blip r:embed="rId3">
              <a:alphaModFix/>
            </a:blip>
            <a:srcRect l="15296" r="12381"/>
            <a:stretch>
              <a:fillRect/>
            </a:stretch>
          </p:blipFill>
          <p:spPr>
            <a:xfrm>
              <a:off x="957835" y="4567727"/>
              <a:ext cx="1642800" cy="1416900"/>
            </a:xfrm>
            <a:prstGeom prst="hexagon">
              <a:avLst>
                <a:gd name="adj" fmla="val 25000"/>
                <a:gd name="vf" fmla="val 115470"/>
              </a:avLst>
            </a:prstGeom>
            <a:noFill/>
            <a:ln>
              <a:noFill/>
            </a:ln>
          </p:spPr>
        </p:pic>
        <p:pic>
          <p:nvPicPr>
            <p:cNvPr id="164" name="Google Shape;164;p33" descr="Resultado de imagen para Diagnostic Medical Sonographer"/>
            <p:cNvPicPr preferRelativeResize="0"/>
            <p:nvPr/>
          </p:nvPicPr>
          <p:blipFill>
            <a:blip r:embed="rId4">
              <a:alphaModFix/>
            </a:blip>
            <a:srcRect l="16490" r="17015"/>
            <a:stretch>
              <a:fillRect/>
            </a:stretch>
          </p:blipFill>
          <p:spPr>
            <a:xfrm>
              <a:off x="2396475" y="5342871"/>
              <a:ext cx="1589400" cy="1371600"/>
            </a:xfrm>
            <a:prstGeom prst="hexagon">
              <a:avLst>
                <a:gd name="adj" fmla="val 25000"/>
                <a:gd name="vf" fmla="val 115470"/>
              </a:avLst>
            </a:prstGeom>
            <a:noFill/>
            <a:ln>
              <a:noFill/>
            </a:ln>
          </p:spPr>
        </p:pic>
        <p:pic>
          <p:nvPicPr>
            <p:cNvPr id="165" name="Google Shape;165;p33" descr="Imagen relacionada"/>
            <p:cNvPicPr preferRelativeResize="0"/>
            <p:nvPr/>
          </p:nvPicPr>
          <p:blipFill>
            <a:blip r:embed="rId5">
              <a:alphaModFix/>
            </a:blip>
            <a:srcRect l="11586" r="9324"/>
            <a:stretch>
              <a:fillRect/>
            </a:stretch>
          </p:blipFill>
          <p:spPr>
            <a:xfrm>
              <a:off x="3760447" y="4615867"/>
              <a:ext cx="1524000" cy="1285200"/>
            </a:xfrm>
            <a:prstGeom prst="hexagon">
              <a:avLst>
                <a:gd name="adj" fmla="val 25000"/>
                <a:gd name="vf" fmla="val 115470"/>
              </a:avLst>
            </a:prstGeom>
            <a:noFill/>
            <a:ln>
              <a:noFill/>
            </a:ln>
          </p:spPr>
        </p:pic>
        <p:pic>
          <p:nvPicPr>
            <p:cNvPr id="166" name="Google Shape;166;p33" descr="Resultado de imagen para dental hygienist"/>
            <p:cNvPicPr preferRelativeResize="0"/>
            <p:nvPr/>
          </p:nvPicPr>
          <p:blipFill>
            <a:blip r:embed="rId6">
              <a:alphaModFix/>
            </a:blip>
            <a:stretch>
              <a:fillRect/>
            </a:stretch>
          </p:blipFill>
          <p:spPr>
            <a:xfrm>
              <a:off x="5123354" y="2205247"/>
              <a:ext cx="1683600" cy="1577100"/>
            </a:xfrm>
            <a:prstGeom prst="hexagon">
              <a:avLst>
                <a:gd name="adj" fmla="val 25000"/>
                <a:gd name="vf" fmla="val 115470"/>
              </a:avLst>
            </a:prstGeom>
            <a:noFill/>
            <a:ln>
              <a:noFill/>
            </a:ln>
          </p:spPr>
        </p:pic>
        <p:sp>
          <p:nvSpPr>
            <p:cNvPr id="167" name="Google Shape;167;p33"/>
            <p:cNvSpPr/>
            <p:nvPr/>
          </p:nvSpPr>
          <p:spPr>
            <a:xfrm>
              <a:off x="2343289" y="3823435"/>
              <a:ext cx="1642800" cy="14169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33"/>
            <p:cNvSpPr/>
            <p:nvPr/>
          </p:nvSpPr>
          <p:spPr>
            <a:xfrm>
              <a:off x="3747994" y="3096431"/>
              <a:ext cx="1642800" cy="14169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33"/>
            <p:cNvSpPr/>
            <p:nvPr/>
          </p:nvSpPr>
          <p:spPr>
            <a:xfrm>
              <a:off x="5126195" y="3900923"/>
              <a:ext cx="1642800" cy="14169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33"/>
            <p:cNvSpPr/>
            <p:nvPr/>
          </p:nvSpPr>
          <p:spPr>
            <a:xfrm>
              <a:off x="6518827" y="4663343"/>
              <a:ext cx="1642800" cy="1416900"/>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33"/>
            <p:cNvSpPr txBox="1"/>
            <p:nvPr/>
          </p:nvSpPr>
          <p:spPr>
            <a:xfrm>
              <a:off x="1145636" y="3012002"/>
              <a:ext cx="1298700" cy="4617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ct val="0"/>
                </a:spcBef>
                <a:spcAft>
                  <a:spcPct val="0"/>
                </a:spcAft>
                <a:buClr>
                  <a:srgbClr val="000000"/>
                </a:buClr>
                <a:buSzPts val="1200"/>
                <a:buFont typeface="Arial"/>
                <a:buNone/>
              </a:pPr>
              <a:r>
                <a:rPr lang="ar-SY" sz="1200" b="1" i="0" strike="noStrike" cap="none" spc="0" baseline="0">
                  <a:solidFill>
                    <a:srgbClr val="FFFFFF"/>
                  </a:solidFill>
                  <a:effectLst/>
                  <a:latin typeface="Arial"/>
                  <a:ea typeface="Arial"/>
                  <a:cs typeface="Arial"/>
                </a:rPr>
                <a:t>مساعد معالج وظيفي</a:t>
              </a:r>
              <a:endParaRPr sz="1400" b="1" i="0" u="none" strike="noStrike" cap="none">
                <a:solidFill>
                  <a:srgbClr val="FFFFFF"/>
                </a:solidFill>
              </a:endParaRPr>
            </a:p>
          </p:txBody>
        </p:sp>
        <p:sp>
          <p:nvSpPr>
            <p:cNvPr id="172" name="Google Shape;172;p33"/>
            <p:cNvSpPr txBox="1"/>
            <p:nvPr/>
          </p:nvSpPr>
          <p:spPr>
            <a:xfrm>
              <a:off x="2504298" y="3754710"/>
              <a:ext cx="1296600" cy="7821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ct val="0"/>
                </a:spcBef>
                <a:spcAft>
                  <a:spcPct val="0"/>
                </a:spcAft>
                <a:buClr>
                  <a:srgbClr val="000000"/>
                </a:buClr>
                <a:buSzPts val="1200"/>
                <a:buFont typeface="Arial"/>
                <a:buNone/>
              </a:pPr>
              <a:r>
                <a:rPr lang="ar-SY" sz="1200" b="1" i="0" strike="noStrike" cap="none" spc="0" baseline="0">
                  <a:solidFill>
                    <a:srgbClr val="FFFFFF"/>
                  </a:solidFill>
                  <a:effectLst/>
                  <a:latin typeface="Arial"/>
                  <a:ea typeface="Arial"/>
                  <a:cs typeface="Arial"/>
                </a:rPr>
                <a:t>أخصائية التصوير الطبي  التشخيصي</a:t>
              </a:r>
              <a:endParaRPr sz="1400" b="1" i="0" u="none" strike="noStrike" cap="none">
                <a:solidFill>
                  <a:srgbClr val="FFFFFF"/>
                </a:solidFill>
              </a:endParaRPr>
            </a:p>
          </p:txBody>
        </p:sp>
        <p:sp>
          <p:nvSpPr>
            <p:cNvPr id="173" name="Google Shape;173;p33"/>
            <p:cNvSpPr txBox="1"/>
            <p:nvPr/>
          </p:nvSpPr>
          <p:spPr>
            <a:xfrm>
              <a:off x="3932247" y="3135179"/>
              <a:ext cx="1296600" cy="276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ct val="0"/>
                </a:spcBef>
                <a:spcAft>
                  <a:spcPct val="0"/>
                </a:spcAft>
                <a:buClr>
                  <a:srgbClr val="000000"/>
                </a:buClr>
                <a:buSzPts val="1200"/>
                <a:buFont typeface="Arial"/>
                <a:buNone/>
              </a:pPr>
              <a:r>
                <a:rPr lang="ar-SY" sz="1200" b="1" i="0" strike="noStrike" cap="none" spc="0" baseline="0">
                  <a:solidFill>
                    <a:srgbClr val="FFFFFF"/>
                  </a:solidFill>
                  <a:effectLst/>
                  <a:latin typeface="Arial"/>
                  <a:ea typeface="Arial"/>
                  <a:cs typeface="Arial"/>
                </a:rPr>
                <a:t>مطور مواقع أنترنت /ويب</a:t>
              </a:r>
              <a:endParaRPr sz="1400" b="1" i="0" u="none" strike="noStrike" cap="none">
                <a:solidFill>
                  <a:srgbClr val="FFFFFF"/>
                </a:solidFill>
              </a:endParaRPr>
            </a:p>
          </p:txBody>
        </p:sp>
        <p:sp>
          <p:nvSpPr>
            <p:cNvPr id="174" name="Google Shape;174;p33"/>
            <p:cNvSpPr txBox="1"/>
            <p:nvPr/>
          </p:nvSpPr>
          <p:spPr>
            <a:xfrm>
              <a:off x="5235038" y="3935347"/>
              <a:ext cx="1360800" cy="276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ct val="0"/>
                </a:spcBef>
                <a:spcAft>
                  <a:spcPct val="0"/>
                </a:spcAft>
                <a:buClr>
                  <a:schemeClr val="lt1"/>
                </a:buClr>
                <a:buSzPts val="1200"/>
                <a:buFont typeface="Calibri"/>
                <a:buNone/>
              </a:pPr>
              <a:r>
                <a:rPr lang="ar-SY" sz="1200" b="1" i="0" strike="noStrike" cap="none" spc="0" baseline="0">
                  <a:solidFill>
                    <a:srgbClr val="FFFFFF"/>
                  </a:solidFill>
                  <a:effectLst/>
                  <a:latin typeface="Arial"/>
                  <a:ea typeface="Arial"/>
                  <a:cs typeface="Arial"/>
                </a:rPr>
                <a:t>فني أسنان مخبري</a:t>
              </a:r>
              <a:endParaRPr sz="1400" b="1" i="0" u="none" strike="noStrike" cap="none">
                <a:solidFill>
                  <a:srgbClr val="FFFFFF"/>
                </a:solidFill>
              </a:endParaRPr>
            </a:p>
            <a:p>
              <a:pPr marL="0" marR="0" lvl="0" indent="0" algn="ctr" rtl="0">
                <a:lnSpc>
                  <a:spcPct val="100000"/>
                </a:lnSpc>
                <a:spcBef>
                  <a:spcPct val="0"/>
                </a:spcBef>
                <a:spcAft>
                  <a:spcPct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5" name="Google Shape;175;p33"/>
            <p:cNvSpPr txBox="1"/>
            <p:nvPr/>
          </p:nvSpPr>
          <p:spPr>
            <a:xfrm>
              <a:off x="6714848" y="4655319"/>
              <a:ext cx="1296600" cy="492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ct val="0"/>
                </a:spcBef>
                <a:spcAft>
                  <a:spcPct val="0"/>
                </a:spcAft>
                <a:buClr>
                  <a:srgbClr val="000000"/>
                </a:buClr>
                <a:buSzPts val="1200"/>
                <a:buFont typeface="Arial"/>
                <a:buNone/>
              </a:pPr>
              <a:r>
                <a:rPr lang="ar-SY" sz="1200" b="1" i="0" strike="noStrike" cap="none" spc="0" baseline="0">
                  <a:solidFill>
                    <a:srgbClr val="FFFFFF"/>
                  </a:solidFill>
                  <a:effectLst/>
                  <a:latin typeface="Arial"/>
                  <a:ea typeface="Arial"/>
                  <a:cs typeface="Arial"/>
                </a:rPr>
                <a:t>أخصائي مساعدة حاسوبية </a:t>
              </a:r>
              <a:endParaRPr sz="1400" b="1" i="0" u="none" strike="noStrike" cap="none">
                <a:solidFill>
                  <a:srgbClr val="FFFFFF"/>
                </a:solidFill>
              </a:endParaRPr>
            </a:p>
          </p:txBody>
        </p:sp>
        <p:pic>
          <p:nvPicPr>
            <p:cNvPr id="176" name="Google Shape;176;p33" descr="Resultado de imagen para computer support specialist"/>
            <p:cNvPicPr preferRelativeResize="0"/>
            <p:nvPr/>
          </p:nvPicPr>
          <p:blipFill>
            <a:blip r:embed="rId7">
              <a:alphaModFix/>
            </a:blip>
            <a:stretch>
              <a:fillRect/>
            </a:stretch>
          </p:blipFill>
          <p:spPr>
            <a:xfrm>
              <a:off x="6542246" y="3127616"/>
              <a:ext cx="1582500" cy="1416900"/>
            </a:xfrm>
            <a:prstGeom prst="hexagon">
              <a:avLst>
                <a:gd name="adj" fmla="val 25000"/>
                <a:gd name="vf" fmla="val 115470"/>
              </a:avLst>
            </a:prstGeom>
            <a:noFill/>
            <a:ln>
              <a:noFill/>
            </a:ln>
          </p:spPr>
        </p:pic>
        <p:sp>
          <p:nvSpPr>
            <p:cNvPr id="177" name="Google Shape;177;p33"/>
            <p:cNvSpPr txBox="1"/>
            <p:nvPr/>
          </p:nvSpPr>
          <p:spPr>
            <a:xfrm>
              <a:off x="1167255" y="3412082"/>
              <a:ext cx="1298700" cy="10041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000"/>
                <a:buFont typeface="Gill Sans"/>
                <a:buNone/>
              </a:pPr>
              <a:endParaRPr sz="1000">
                <a:solidFill>
                  <a:schemeClr val="dk1"/>
                </a:solidFill>
                <a:latin typeface="Gill Sans"/>
                <a:ea typeface="Gill Sans"/>
                <a:cs typeface="Gill Sans"/>
                <a:sym typeface="Gill Sans"/>
              </a:endParaRPr>
            </a:p>
            <a:p>
              <a:pPr marL="0" lvl="0" indent="0" algn="r" rtl="1">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النمو في هذه المهن: </a:t>
              </a:r>
              <a:r>
                <a:rPr lang="en" sz="1000" b="0" i="0" strike="noStrike" cap="none" spc="0" baseline="0">
                  <a:solidFill>
                    <a:srgbClr val="FFFFFF"/>
                  </a:solidFill>
                  <a:effectLst/>
                  <a:latin typeface="Arial"/>
                  <a:ea typeface="Arial"/>
                  <a:cs typeface="Arial"/>
                </a:rPr>
                <a:t>16.7</a:t>
              </a:r>
              <a:r>
                <a:rPr lang="ar-SY" sz="1000" b="0" i="0" strike="noStrike" cap="none" spc="0" baseline="0">
                  <a:solidFill>
                    <a:srgbClr val="FFFFFF"/>
                  </a:solidFill>
                  <a:effectLst/>
                  <a:latin typeface="Arial"/>
                  <a:ea typeface="Arial"/>
                  <a:cs typeface="Arial"/>
                </a:rPr>
                <a:t>%</a:t>
              </a:r>
              <a:endParaRPr sz="900">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rgbClr val="000000"/>
                </a:buClr>
                <a:buSzPts val="900"/>
                <a:buFont typeface="Arial"/>
                <a:buNone/>
              </a:pPr>
              <a:endParaRPr sz="900">
                <a:solidFill>
                  <a:schemeClr val="lt1"/>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معدل الأجور: $</a:t>
              </a:r>
              <a:r>
                <a:rPr lang="en" sz="1000" b="0" i="0" strike="noStrike" cap="none" spc="0" baseline="0">
                  <a:solidFill>
                    <a:srgbClr val="FFFFFF"/>
                  </a:solidFill>
                  <a:effectLst/>
                  <a:latin typeface="Arial"/>
                  <a:ea typeface="Arial"/>
                  <a:cs typeface="Arial"/>
                </a:rPr>
                <a:t>45,000-$60,000</a:t>
              </a: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900" b="0" i="0" u="none" strike="noStrike" cap="none">
                <a:solidFill>
                  <a:srgbClr val="FFFFFF"/>
                </a:solidFill>
                <a:latin typeface="Calibri"/>
                <a:ea typeface="Calibri"/>
                <a:cs typeface="Calibri"/>
                <a:sym typeface="Calibri"/>
              </a:endParaRPr>
            </a:p>
          </p:txBody>
        </p:sp>
        <p:sp>
          <p:nvSpPr>
            <p:cNvPr id="178" name="Google Shape;178;p33"/>
            <p:cNvSpPr txBox="1"/>
            <p:nvPr/>
          </p:nvSpPr>
          <p:spPr>
            <a:xfrm>
              <a:off x="2527179" y="4212241"/>
              <a:ext cx="1298700" cy="10593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rgbClr val="212121"/>
                </a:buClr>
                <a:buSzPts val="1000"/>
                <a:buFont typeface="Gill Sans"/>
                <a:buNone/>
              </a:pPr>
              <a:endParaRPr sz="1000">
                <a:solidFill>
                  <a:schemeClr val="lt1"/>
                </a:solidFill>
                <a:latin typeface="Gill Sans"/>
                <a:ea typeface="Gill Sans"/>
                <a:cs typeface="Gill Sans"/>
                <a:sym typeface="Gill Sans"/>
              </a:endParaRPr>
            </a:p>
            <a:p>
              <a:pPr marL="0" lvl="0" indent="0" algn="r" rtl="1">
                <a:spcBef>
                  <a:spcPct val="0"/>
                </a:spcBef>
                <a:spcAft>
                  <a:spcPct val="0"/>
                </a:spcAft>
                <a:buClr>
                  <a:srgbClr val="212121"/>
                </a:buClr>
                <a:buSzPts val="1000"/>
                <a:buFont typeface="Gill Sans"/>
                <a:buNone/>
              </a:pPr>
              <a:r>
                <a:rPr lang="ar-SY" sz="1000" b="0" i="0" strike="noStrike" cap="none" spc="0" baseline="0">
                  <a:solidFill>
                    <a:srgbClr val="FFFFFF"/>
                  </a:solidFill>
                  <a:effectLst/>
                  <a:latin typeface="Arial"/>
                  <a:ea typeface="Arial"/>
                  <a:cs typeface="Arial"/>
                </a:rPr>
                <a:t>النمو في هذه المهن: </a:t>
              </a:r>
              <a:r>
                <a:rPr lang="en" sz="1000" b="0" i="0" strike="noStrike" cap="none" spc="0" baseline="0">
                  <a:solidFill>
                    <a:srgbClr val="FFFFFF"/>
                  </a:solidFill>
                  <a:effectLst/>
                  <a:latin typeface="Arial"/>
                  <a:ea typeface="Arial"/>
                  <a:cs typeface="Arial"/>
                </a:rPr>
                <a:t>8</a:t>
              </a:r>
              <a:r>
                <a:rPr lang="ar-SY" sz="1000" b="0" i="0" strike="noStrike" cap="none" spc="0" baseline="0">
                  <a:solidFill>
                    <a:srgbClr val="FFFFFF"/>
                  </a:solidFill>
                  <a:effectLst/>
                  <a:latin typeface="Arial"/>
                  <a:ea typeface="Arial"/>
                  <a:cs typeface="Arial"/>
                </a:rPr>
                <a:t>%</a:t>
              </a:r>
              <a:endParaRPr sz="1000">
                <a:solidFill>
                  <a:schemeClr val="lt1"/>
                </a:solidFill>
                <a:latin typeface="Gill Sans"/>
                <a:ea typeface="Gill Sans"/>
                <a:cs typeface="Gill Sans"/>
                <a:sym typeface="Gill Sans"/>
              </a:endParaRPr>
            </a:p>
            <a:p>
              <a:pPr marL="0" lvl="0" indent="0" algn="ctr" rtl="0">
                <a:spcBef>
                  <a:spcPct val="0"/>
                </a:spcBef>
                <a:spcAft>
                  <a:spcPct val="0"/>
                </a:spcAft>
                <a:buClr>
                  <a:srgbClr val="212121"/>
                </a:buClr>
                <a:buSzPts val="1000"/>
                <a:buFont typeface="Gill Sans"/>
                <a:buNone/>
              </a:pPr>
              <a:endParaRPr sz="1000">
                <a:solidFill>
                  <a:schemeClr val="lt1"/>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معدل الأجور: $</a:t>
              </a:r>
              <a:r>
                <a:rPr lang="en" sz="1000" b="0" i="0" strike="noStrike" cap="none" spc="0" baseline="0">
                  <a:solidFill>
                    <a:srgbClr val="FFFFFF"/>
                  </a:solidFill>
                  <a:effectLst/>
                  <a:latin typeface="Arial"/>
                  <a:ea typeface="Arial"/>
                  <a:cs typeface="Arial"/>
                </a:rPr>
                <a:t>54,000-$72,000</a:t>
              </a: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rgbClr val="000000"/>
                </a:buClr>
                <a:buSzPts val="900"/>
                <a:buFont typeface="Arial"/>
                <a:buNone/>
              </a:pPr>
              <a:endParaRPr sz="1400" b="0" i="0" u="none" strike="noStrike" cap="none">
                <a:solidFill>
                  <a:srgbClr val="FFFFFF"/>
                </a:solidFill>
                <a:latin typeface="Arial"/>
                <a:ea typeface="Arial"/>
                <a:cs typeface="Arial"/>
                <a:sym typeface="Arial"/>
              </a:endParaRPr>
            </a:p>
          </p:txBody>
        </p:sp>
        <p:sp>
          <p:nvSpPr>
            <p:cNvPr id="179" name="Google Shape;179;p33"/>
            <p:cNvSpPr txBox="1"/>
            <p:nvPr/>
          </p:nvSpPr>
          <p:spPr>
            <a:xfrm>
              <a:off x="3936338" y="3517408"/>
              <a:ext cx="1298700" cy="923400"/>
            </a:xfrm>
            <a:prstGeom prst="rect">
              <a:avLst/>
            </a:prstGeom>
            <a:noFill/>
            <a:ln>
              <a:noFill/>
            </a:ln>
          </p:spPr>
          <p:txBody>
            <a:bodyPr spcFirstLastPara="1" wrap="square" lIns="91425" tIns="45700" rIns="91425" bIns="45700" anchor="t" anchorCtr="0">
              <a:noAutofit/>
            </a:bodyPr>
            <a:lstStyle/>
            <a:p>
              <a:pPr marL="0" lvl="0" indent="0" algn="r" rtl="1">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النمو في هذه المهن: </a:t>
              </a:r>
              <a:r>
                <a:rPr lang="en" sz="1000" b="0" i="0" strike="noStrike" cap="none" spc="0" baseline="0">
                  <a:solidFill>
                    <a:srgbClr val="FFFFFF"/>
                  </a:solidFill>
                  <a:effectLst/>
                  <a:latin typeface="Arial"/>
                  <a:ea typeface="Arial"/>
                  <a:cs typeface="Arial"/>
                </a:rPr>
                <a:t>2</a:t>
              </a:r>
              <a:r>
                <a:rPr lang="ar-SY" sz="1000" b="0" i="0" strike="noStrike" cap="none" spc="0" baseline="0">
                  <a:solidFill>
                    <a:srgbClr val="FFFFFF"/>
                  </a:solidFill>
                  <a:effectLst/>
                  <a:latin typeface="Arial"/>
                  <a:ea typeface="Arial"/>
                  <a:cs typeface="Arial"/>
                </a:rPr>
                <a:t>%</a:t>
              </a:r>
              <a:endParaRPr sz="1000">
                <a:solidFill>
                  <a:srgbClr val="FFFFFF"/>
                </a:solidFill>
                <a:latin typeface="Gill Sans"/>
                <a:ea typeface="Gill Sans"/>
                <a:cs typeface="Gill Sans"/>
                <a:sym typeface="Gill Sans"/>
              </a:endParaRPr>
            </a:p>
            <a:p>
              <a:pPr marL="0" lvl="0" indent="0" algn="ctr" rtl="0">
                <a:spcBef>
                  <a:spcPct val="0"/>
                </a:spcBef>
                <a:spcAft>
                  <a:spcPct val="0"/>
                </a:spcAft>
                <a:buClr>
                  <a:schemeClr val="lt1"/>
                </a:buClr>
                <a:buSzPts val="1000"/>
                <a:buFont typeface="Gill Sans"/>
                <a:buNone/>
              </a:pPr>
              <a:endParaRPr sz="1000">
                <a:solidFill>
                  <a:schemeClr val="dk1"/>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معدل الأجور: $</a:t>
              </a:r>
              <a:r>
                <a:rPr lang="en" sz="1000" b="0" i="0" strike="noStrike" cap="none" spc="0" baseline="0">
                  <a:solidFill>
                    <a:srgbClr val="FFFFFF"/>
                  </a:solidFill>
                  <a:effectLst/>
                  <a:latin typeface="Arial"/>
                  <a:ea typeface="Arial"/>
                  <a:cs typeface="Arial"/>
                </a:rPr>
                <a:t>45,000-$81,000</a:t>
              </a: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a:solidFill>
                  <a:srgbClr val="FFFFFF"/>
                </a:solidFill>
                <a:latin typeface="Gill Sans"/>
                <a:ea typeface="Gill Sans"/>
                <a:cs typeface="Gill Sans"/>
                <a:sym typeface="Gill Sans"/>
              </a:endParaRPr>
            </a:p>
          </p:txBody>
        </p:sp>
        <p:sp>
          <p:nvSpPr>
            <p:cNvPr id="180" name="Google Shape;180;p33"/>
            <p:cNvSpPr txBox="1"/>
            <p:nvPr/>
          </p:nvSpPr>
          <p:spPr>
            <a:xfrm>
              <a:off x="5281703" y="4513333"/>
              <a:ext cx="1298700" cy="689700"/>
            </a:xfrm>
            <a:prstGeom prst="rect">
              <a:avLst/>
            </a:prstGeom>
            <a:noFill/>
            <a:ln>
              <a:noFill/>
            </a:ln>
          </p:spPr>
          <p:txBody>
            <a:bodyPr spcFirstLastPara="1" wrap="square" lIns="91425" tIns="45700" rIns="91425" bIns="45700" anchor="t" anchorCtr="0">
              <a:noAutofit/>
            </a:bodyPr>
            <a:lstStyle/>
            <a:p>
              <a:pPr marL="0" lvl="0" indent="0" algn="r" rtl="1">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النمو في هذه المهن: </a:t>
              </a:r>
              <a:r>
                <a:rPr lang="en" sz="1000" b="0" i="0" strike="noStrike" cap="none" spc="0" baseline="0">
                  <a:solidFill>
                    <a:srgbClr val="FFFFFF"/>
                  </a:solidFill>
                  <a:effectLst/>
                  <a:latin typeface="Arial"/>
                  <a:ea typeface="Arial"/>
                  <a:cs typeface="Arial"/>
                </a:rPr>
                <a:t>25.6</a:t>
              </a:r>
              <a:r>
                <a:rPr lang="ar-SY" sz="1000" b="0" i="0" strike="noStrike" cap="none" spc="0" baseline="0">
                  <a:solidFill>
                    <a:srgbClr val="FFFFFF"/>
                  </a:solidFill>
                  <a:effectLst/>
                  <a:latin typeface="Arial"/>
                  <a:ea typeface="Arial"/>
                  <a:cs typeface="Arial"/>
                </a:rPr>
                <a:t>%</a:t>
              </a:r>
              <a:endParaRPr sz="1000">
                <a:solidFill>
                  <a:schemeClr val="lt1"/>
                </a:solidFill>
                <a:latin typeface="Gill Sans"/>
                <a:ea typeface="Gill Sans"/>
                <a:cs typeface="Gill Sans"/>
                <a:sym typeface="Gill Sans"/>
              </a:endParaRPr>
            </a:p>
            <a:p>
              <a:pPr marL="0" lvl="0" indent="0" algn="ctr" rtl="0">
                <a:spcBef>
                  <a:spcPct val="0"/>
                </a:spcBef>
                <a:spcAft>
                  <a:spcPct val="0"/>
                </a:spcAft>
                <a:buClr>
                  <a:schemeClr val="lt1"/>
                </a:buClr>
                <a:buSzPts val="1000"/>
                <a:buFont typeface="Gill Sans"/>
                <a:buNone/>
              </a:pPr>
              <a:endParaRPr sz="1000">
                <a:solidFill>
                  <a:schemeClr val="lt1"/>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معدل الأجور </a:t>
              </a:r>
              <a:endParaRPr sz="1000" i="0" u="none" strike="noStrike" cap="none">
                <a:solidFill>
                  <a:srgbClr val="FFFFFF"/>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 $</a:t>
              </a:r>
              <a:r>
                <a:rPr lang="en" sz="1000" b="0" i="0" strike="noStrike" cap="none" spc="0" baseline="0">
                  <a:solidFill>
                    <a:srgbClr val="FFFFFF"/>
                  </a:solidFill>
                  <a:effectLst/>
                  <a:latin typeface="Arial"/>
                  <a:ea typeface="Arial"/>
                  <a:cs typeface="Arial"/>
                </a:rPr>
                <a:t>33,000 - $54,000</a:t>
              </a:r>
              <a:endParaRPr sz="100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400" i="0" u="none" strike="noStrike" cap="none">
                <a:solidFill>
                  <a:srgbClr val="FFFFFF"/>
                </a:solidFill>
              </a:endParaRPr>
            </a:p>
            <a:p>
              <a:pPr marL="0" marR="0" lvl="0" indent="0" algn="ctr" rtl="0">
                <a:lnSpc>
                  <a:spcPct val="100000"/>
                </a:lnSpc>
                <a:spcBef>
                  <a:spcPct val="0"/>
                </a:spcBef>
                <a:spcAft>
                  <a:spcPct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81" name="Google Shape;181;p33"/>
            <p:cNvSpPr txBox="1"/>
            <p:nvPr/>
          </p:nvSpPr>
          <p:spPr>
            <a:xfrm>
              <a:off x="6690905" y="5067311"/>
              <a:ext cx="1298700" cy="1004100"/>
            </a:xfrm>
            <a:prstGeom prst="rect">
              <a:avLst/>
            </a:prstGeom>
            <a:noFill/>
            <a:ln>
              <a:noFill/>
            </a:ln>
          </p:spPr>
          <p:txBody>
            <a:bodyPr spcFirstLastPara="1" wrap="square" lIns="91425" tIns="45700" rIns="91425" bIns="45700" anchor="t" anchorCtr="0">
              <a:noAutofit/>
            </a:bodyPr>
            <a:lstStyle/>
            <a:p>
              <a:pPr marL="0" lvl="0" indent="0" algn="ctr" rtl="0">
                <a:spcBef>
                  <a:spcPct val="0"/>
                </a:spcBef>
                <a:spcAft>
                  <a:spcPct val="0"/>
                </a:spcAft>
                <a:buClr>
                  <a:schemeClr val="lt1"/>
                </a:buClr>
                <a:buSzPts val="1000"/>
                <a:buFont typeface="Gill Sans"/>
                <a:buNone/>
              </a:pPr>
              <a:endParaRPr sz="1000">
                <a:solidFill>
                  <a:schemeClr val="lt1"/>
                </a:solidFill>
                <a:latin typeface="Gill Sans"/>
                <a:ea typeface="Gill Sans"/>
                <a:cs typeface="Gill Sans"/>
                <a:sym typeface="Gill Sans"/>
              </a:endParaRPr>
            </a:p>
            <a:p>
              <a:pPr marL="0" lvl="0" indent="0" algn="r" rtl="1">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النمو في هذه المهن: </a:t>
              </a:r>
              <a:r>
                <a:rPr lang="en" sz="1000" b="0" i="0" strike="noStrike" cap="none" spc="0" baseline="0">
                  <a:solidFill>
                    <a:srgbClr val="FFFFFF"/>
                  </a:solidFill>
                  <a:effectLst/>
                  <a:latin typeface="Arial"/>
                  <a:ea typeface="Arial"/>
                  <a:cs typeface="Arial"/>
                </a:rPr>
                <a:t>2.5</a:t>
              </a:r>
              <a:r>
                <a:rPr lang="ar-SY" sz="1000" b="0" i="0" strike="noStrike" cap="none" spc="0" baseline="0">
                  <a:solidFill>
                    <a:srgbClr val="FFFFFF"/>
                  </a:solidFill>
                  <a:effectLst/>
                  <a:latin typeface="Arial"/>
                  <a:ea typeface="Arial"/>
                  <a:cs typeface="Arial"/>
                </a:rPr>
                <a:t>%</a:t>
              </a:r>
              <a:endParaRPr sz="1000">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000">
                <a:solidFill>
                  <a:srgbClr val="FFFFFF"/>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معدل الأجور </a:t>
              </a:r>
              <a:endParaRPr sz="1000" b="0" i="0" u="none" strike="noStrike" cap="none">
                <a:solidFill>
                  <a:srgbClr val="FFFFFF"/>
                </a:solidFill>
                <a:latin typeface="Gill Sans"/>
                <a:ea typeface="Gill Sans"/>
                <a:cs typeface="Gill Sans"/>
                <a:sym typeface="Gill Sans"/>
              </a:endParaRPr>
            </a:p>
            <a:p>
              <a:pPr marL="0" marR="0" lvl="0" indent="0" algn="r" rtl="1">
                <a:lnSpc>
                  <a:spcPct val="100000"/>
                </a:lnSpc>
                <a:spcBef>
                  <a:spcPct val="0"/>
                </a:spcBef>
                <a:spcAft>
                  <a:spcPct val="0"/>
                </a:spcAft>
                <a:buClr>
                  <a:schemeClr val="lt1"/>
                </a:buClr>
                <a:buSzPts val="1000"/>
                <a:buFont typeface="Gill Sans"/>
                <a:buNone/>
              </a:pPr>
              <a:r>
                <a:rPr lang="ar-SY" sz="1000" b="0" i="0" strike="noStrike" cap="none" spc="0" baseline="0">
                  <a:solidFill>
                    <a:srgbClr val="FFFFFF"/>
                  </a:solidFill>
                  <a:effectLst/>
                  <a:latin typeface="Arial"/>
                  <a:ea typeface="Arial"/>
                  <a:cs typeface="Arial"/>
                </a:rPr>
                <a:t> $</a:t>
              </a:r>
              <a:r>
                <a:rPr lang="en" sz="1000" b="0" i="0" strike="noStrike" cap="none" spc="0" baseline="0">
                  <a:solidFill>
                    <a:srgbClr val="FFFFFF"/>
                  </a:solidFill>
                  <a:effectLst/>
                  <a:latin typeface="Arial"/>
                  <a:ea typeface="Arial"/>
                  <a:cs typeface="Arial"/>
                </a:rPr>
                <a:t>37,440 - $60,000</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ct val="0"/>
                </a:spcBef>
                <a:spcAft>
                  <a:spcPct val="0"/>
                </a:spcAft>
                <a:buClr>
                  <a:schemeClr val="lt1"/>
                </a:buClr>
                <a:buSzPts val="1000"/>
                <a:buFont typeface="Gill Sans"/>
                <a:buNone/>
              </a:pPr>
              <a:endParaRPr sz="1000" b="0" i="0" u="none" strike="noStrike" cap="none">
                <a:solidFill>
                  <a:srgbClr val="FFFFFF"/>
                </a:solidFill>
                <a:latin typeface="Gill Sans"/>
                <a:ea typeface="Gill Sans"/>
                <a:cs typeface="Gill Sans"/>
                <a:sym typeface="Gill Sans"/>
              </a:endParaRPr>
            </a:p>
            <a:p>
              <a:pPr marL="0" marR="0" lvl="0" indent="0" algn="ctr" rtl="0">
                <a:lnSpc>
                  <a:spcPct val="100000"/>
                </a:lnSpc>
                <a:spcBef>
                  <a:spcPct val="0"/>
                </a:spcBef>
                <a:spcAft>
                  <a:spcPct val="0"/>
                </a:spcAft>
                <a:buClr>
                  <a:schemeClr val="lt1"/>
                </a:buClr>
                <a:buSzPts val="1000"/>
                <a:buFont typeface="Gill Sans"/>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ct val="0"/>
                </a:spcBef>
                <a:spcAft>
                  <a:spcPct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182" name="Google Shape;182;p33"/>
          <p:cNvSpPr txBox="1">
            <a:spLocks noGrp="1"/>
          </p:cNvSpPr>
          <p:nvPr>
            <p:ph type="title"/>
          </p:nvPr>
        </p:nvSpPr>
        <p:spPr>
          <a:xfrm>
            <a:off x="309550" y="74604"/>
            <a:ext cx="7886700" cy="6303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ct val="0"/>
              </a:spcBef>
              <a:spcAft>
                <a:spcPct val="0"/>
              </a:spcAft>
              <a:buSzPts val="1800"/>
              <a:buNone/>
            </a:pPr>
            <a:r>
              <a:rPr lang="ar-SY" sz="3000" b="1" i="0" strike="noStrike" cap="none" spc="0" baseline="0">
                <a:solidFill>
                  <a:srgbClr val="000000"/>
                </a:solidFill>
                <a:effectLst/>
                <a:latin typeface="Arial"/>
                <a:ea typeface="Arial"/>
                <a:cs typeface="Arial"/>
              </a:rPr>
              <a:t>هل تعلم؟</a:t>
            </a:r>
            <a:endParaRPr sz="3000" b="1">
              <a:solidFill>
                <a:srgbClr val="0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p:nvPr/>
        </p:nvSpPr>
        <p:spPr>
          <a:xfrm>
            <a:off x="7128000" y="207300"/>
            <a:ext cx="1783500" cy="1091100"/>
          </a:xfrm>
          <a:prstGeom prst="rect">
            <a:avLst/>
          </a:prstGeom>
          <a:no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ct val="0"/>
              </a:spcBef>
              <a:spcAft>
                <a:spcPct val="0"/>
              </a:spcAft>
              <a:buNone/>
            </a:pPr>
            <a:r>
              <a:rPr lang="ar-SY" sz="2400" b="1" i="0" strike="noStrike" cap="none" spc="0" baseline="0" dirty="0">
                <a:solidFill>
                  <a:srgbClr val="0C58D3"/>
                </a:solidFill>
                <a:effectLst/>
                <a:latin typeface="Arial"/>
                <a:ea typeface="Arial"/>
                <a:cs typeface="Arial"/>
              </a:rPr>
              <a:t>الصناعة والتكنولوجيا والاختراع.</a:t>
            </a:r>
            <a:endParaRPr sz="2400" b="1" dirty="0">
              <a:solidFill>
                <a:srgbClr val="0C58D3"/>
              </a:solidFill>
              <a:latin typeface="Roboto"/>
              <a:ea typeface="Roboto"/>
              <a:cs typeface="Roboto"/>
              <a:sym typeface="Roboto"/>
            </a:endParaRPr>
          </a:p>
        </p:txBody>
      </p:sp>
      <p:sp>
        <p:nvSpPr>
          <p:cNvPr id="199" name="Google Shape;199;p35"/>
          <p:cNvSpPr txBox="1"/>
          <p:nvPr/>
        </p:nvSpPr>
        <p:spPr>
          <a:xfrm>
            <a:off x="4749725" y="207300"/>
            <a:ext cx="2200500" cy="913500"/>
          </a:xfrm>
          <a:prstGeom prst="rect">
            <a:avLst/>
          </a:prstGeom>
          <a:no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ct val="0"/>
              </a:spcBef>
              <a:spcAft>
                <a:spcPct val="0"/>
              </a:spcAft>
              <a:buNone/>
            </a:pPr>
            <a:r>
              <a:rPr lang="ar-SY" sz="2400" b="1" i="0" strike="noStrike" cap="none" spc="0" baseline="0">
                <a:solidFill>
                  <a:srgbClr val="0C58D3"/>
                </a:solidFill>
                <a:effectLst/>
                <a:latin typeface="Arial"/>
                <a:ea typeface="Arial"/>
                <a:cs typeface="Arial"/>
              </a:rPr>
              <a:t> الخدمات الإنسانية</a:t>
            </a:r>
            <a:endParaRPr sz="2400" b="1">
              <a:solidFill>
                <a:srgbClr val="0C58D3"/>
              </a:solidFill>
              <a:latin typeface="Roboto"/>
              <a:ea typeface="Roboto"/>
              <a:cs typeface="Roboto"/>
              <a:sym typeface="Roboto"/>
            </a:endParaRPr>
          </a:p>
        </p:txBody>
      </p:sp>
      <p:sp>
        <p:nvSpPr>
          <p:cNvPr id="200" name="Google Shape;200;p35"/>
          <p:cNvSpPr txBox="1"/>
          <p:nvPr/>
        </p:nvSpPr>
        <p:spPr>
          <a:xfrm>
            <a:off x="2555950" y="207300"/>
            <a:ext cx="2016000" cy="913500"/>
          </a:xfrm>
          <a:prstGeom prst="rect">
            <a:avLst/>
          </a:prstGeom>
          <a:no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ct val="0"/>
              </a:spcBef>
              <a:spcAft>
                <a:spcPct val="0"/>
              </a:spcAft>
              <a:buNone/>
            </a:pPr>
            <a:r>
              <a:rPr lang="ar-SY" sz="2400" b="1" i="0" strike="noStrike" cap="none" spc="0" baseline="0">
                <a:solidFill>
                  <a:srgbClr val="0C58D3"/>
                </a:solidFill>
                <a:effectLst/>
                <a:latin typeface="Arial"/>
                <a:ea typeface="Arial"/>
                <a:cs typeface="Arial"/>
              </a:rPr>
              <a:t>العلوم الصحية</a:t>
            </a:r>
            <a:endParaRPr sz="2400" b="1">
              <a:solidFill>
                <a:srgbClr val="0C58D3"/>
              </a:solidFill>
              <a:latin typeface="Roboto"/>
              <a:ea typeface="Roboto"/>
              <a:cs typeface="Roboto"/>
              <a:sym typeface="Roboto"/>
            </a:endParaRPr>
          </a:p>
        </p:txBody>
      </p:sp>
      <p:sp>
        <p:nvSpPr>
          <p:cNvPr id="201" name="Google Shape;201;p35"/>
          <p:cNvSpPr txBox="1"/>
          <p:nvPr/>
        </p:nvSpPr>
        <p:spPr>
          <a:xfrm>
            <a:off x="177675" y="207300"/>
            <a:ext cx="2200500" cy="913500"/>
          </a:xfrm>
          <a:prstGeom prst="rect">
            <a:avLst/>
          </a:prstGeom>
          <a:no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ct val="0"/>
              </a:spcBef>
              <a:spcAft>
                <a:spcPct val="0"/>
              </a:spcAft>
              <a:buNone/>
            </a:pPr>
            <a:r>
              <a:rPr lang="ar-SY" sz="2400" b="1" i="0" strike="noStrike" cap="none" spc="0" baseline="0">
                <a:solidFill>
                  <a:srgbClr val="0C58D3"/>
                </a:solidFill>
                <a:effectLst/>
                <a:latin typeface="Arial"/>
                <a:ea typeface="Arial"/>
                <a:cs typeface="Arial"/>
              </a:rPr>
              <a:t>أكاديمية الأعمال و الضيافة</a:t>
            </a:r>
            <a:endParaRPr sz="2400" b="1">
              <a:solidFill>
                <a:srgbClr val="0C58D3"/>
              </a:solidFill>
              <a:latin typeface="Roboto"/>
              <a:ea typeface="Roboto"/>
              <a:cs typeface="Roboto"/>
              <a:sym typeface="Roboto"/>
            </a:endParaRPr>
          </a:p>
        </p:txBody>
      </p:sp>
      <p:sp>
        <p:nvSpPr>
          <p:cNvPr id="202" name="Google Shape;202;p35"/>
          <p:cNvSpPr txBox="1"/>
          <p:nvPr/>
        </p:nvSpPr>
        <p:spPr>
          <a:xfrm>
            <a:off x="17425" y="1354850"/>
            <a:ext cx="2200500" cy="2419200"/>
          </a:xfrm>
          <a:prstGeom prst="rect">
            <a:avLst/>
          </a:prstGeom>
          <a:noFill/>
          <a:ln>
            <a:noFill/>
          </a:ln>
        </p:spPr>
        <p:txBody>
          <a:bodyPr spcFirstLastPara="1" wrap="square" lIns="91425" tIns="91425" rIns="91425" bIns="91425" anchor="t" anchorCtr="0">
            <a:noAutofit/>
          </a:bodyPr>
          <a:lstStyle/>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المحاسبة </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تكنولوجيا الأعمال و الإدارة </a:t>
            </a:r>
            <a:r>
              <a:rPr lang="en" sz="1800" b="0" i="0" strike="noStrike" cap="none" spc="0" baseline="0">
                <a:solidFill>
                  <a:srgbClr val="000000"/>
                </a:solidFill>
                <a:effectLst/>
                <a:latin typeface="Arial"/>
                <a:ea typeface="Arial"/>
                <a:cs typeface="Arial"/>
              </a:rPr>
              <a:t>2</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فنون الطهي و الطبخ</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الخياطة و تصميم الأزياء</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الضيافة</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التصميم الداخلي</a:t>
            </a:r>
            <a:endParaRPr sz="1800"/>
          </a:p>
          <a:p>
            <a:pPr marL="457200" lvl="0" indent="0" algn="l" rtl="0">
              <a:spcBef>
                <a:spcPct val="0"/>
              </a:spcBef>
              <a:spcAft>
                <a:spcPct val="0"/>
              </a:spcAft>
              <a:buNone/>
            </a:pPr>
            <a:endParaRPr sz="1800"/>
          </a:p>
        </p:txBody>
      </p:sp>
      <p:sp>
        <p:nvSpPr>
          <p:cNvPr id="203" name="Google Shape;203;p35"/>
          <p:cNvSpPr txBox="1"/>
          <p:nvPr/>
        </p:nvSpPr>
        <p:spPr>
          <a:xfrm>
            <a:off x="2309925" y="1196650"/>
            <a:ext cx="2493300" cy="2657100"/>
          </a:xfrm>
          <a:prstGeom prst="rect">
            <a:avLst/>
          </a:prstGeom>
          <a:noFill/>
          <a:ln>
            <a:noFill/>
          </a:ln>
        </p:spPr>
        <p:txBody>
          <a:bodyPr spcFirstLastPara="1" wrap="square" lIns="91425" tIns="91425" rIns="91425" bIns="91425" anchor="t" anchorCtr="0">
            <a:noAutofit/>
          </a:bodyPr>
          <a:lstStyle/>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الأسنان</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مساعد طبيب تنظيف أسنان</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طبيب</a:t>
            </a:r>
            <a:endParaRPr sz="1800"/>
          </a:p>
          <a:p>
            <a:pPr marL="457200" lvl="0" indent="-342900" algn="r" rtl="1">
              <a:spcBef>
                <a:spcPct val="0"/>
              </a:spcBef>
              <a:spcAft>
                <a:spcPct val="0"/>
              </a:spcAft>
              <a:buSzPts val="1800"/>
              <a:buChar char="●"/>
            </a:pPr>
            <a:r>
              <a:rPr lang="en" sz="1800" b="0" i="0" strike="noStrike" cap="none" spc="0" baseline="0">
                <a:solidFill>
                  <a:srgbClr val="000000"/>
                </a:solidFill>
                <a:effectLst/>
                <a:latin typeface="Arial"/>
                <a:ea typeface="Arial"/>
                <a:cs typeface="Arial"/>
              </a:rPr>
              <a:t>EMS</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ممرض/ ممرضة</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مساعد ممرض/ ممرضة</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أخصائي تغذية </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الخدمات العلاجية</a:t>
            </a:r>
            <a:endParaRPr sz="1800"/>
          </a:p>
          <a:p>
            <a:pPr marL="457200" lvl="0" indent="0" algn="l" rtl="0">
              <a:spcBef>
                <a:spcPct val="0"/>
              </a:spcBef>
              <a:spcAft>
                <a:spcPct val="0"/>
              </a:spcAft>
              <a:buNone/>
            </a:pPr>
            <a:endParaRPr sz="1800"/>
          </a:p>
        </p:txBody>
      </p:sp>
      <p:sp>
        <p:nvSpPr>
          <p:cNvPr id="204" name="Google Shape;204;p35"/>
          <p:cNvSpPr txBox="1"/>
          <p:nvPr/>
        </p:nvSpPr>
        <p:spPr>
          <a:xfrm>
            <a:off x="4580125" y="1196650"/>
            <a:ext cx="2433000" cy="2944800"/>
          </a:xfrm>
          <a:prstGeom prst="rect">
            <a:avLst/>
          </a:prstGeom>
          <a:noFill/>
          <a:ln>
            <a:noFill/>
          </a:ln>
        </p:spPr>
        <p:txBody>
          <a:bodyPr spcFirstLastPara="1" wrap="square" lIns="91425" tIns="91425" rIns="91425" bIns="91425" anchor="t" anchorCtr="0">
            <a:noAutofit/>
          </a:bodyPr>
          <a:lstStyle/>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البث </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التوجيه </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التعليم</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الإعداد للتعليم</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مطبق/ مطبقة للقانون</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محاماة</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أخصائي قانوني</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علم النفس</a:t>
            </a:r>
            <a:endParaRPr sz="1800"/>
          </a:p>
          <a:p>
            <a:pPr marL="457200" lvl="0" indent="-342900" algn="r" rtl="1">
              <a:spcBef>
                <a:spcPct val="0"/>
              </a:spcBef>
              <a:spcAft>
                <a:spcPct val="0"/>
              </a:spcAft>
              <a:buSzPts val="1800"/>
              <a:buChar char="●"/>
            </a:pPr>
            <a:r>
              <a:rPr lang="ar-SY" sz="1800" b="0" i="0" strike="noStrike" cap="none" spc="0" baseline="0">
                <a:solidFill>
                  <a:srgbClr val="000000"/>
                </a:solidFill>
                <a:effectLst/>
                <a:latin typeface="Arial"/>
                <a:ea typeface="Arial"/>
                <a:cs typeface="Arial"/>
              </a:rPr>
              <a:t>خدمات إجتماعية </a:t>
            </a:r>
            <a:endParaRPr sz="1800"/>
          </a:p>
          <a:p>
            <a:pPr marL="457200" lvl="0" indent="0" algn="l" rtl="0">
              <a:spcBef>
                <a:spcPct val="0"/>
              </a:spcBef>
              <a:spcAft>
                <a:spcPct val="0"/>
              </a:spcAft>
              <a:buNone/>
            </a:pPr>
            <a:endParaRPr sz="1800"/>
          </a:p>
        </p:txBody>
      </p:sp>
      <p:sp>
        <p:nvSpPr>
          <p:cNvPr id="205" name="Google Shape;205;p35"/>
          <p:cNvSpPr txBox="1"/>
          <p:nvPr/>
        </p:nvSpPr>
        <p:spPr>
          <a:xfrm>
            <a:off x="6861425" y="1349050"/>
            <a:ext cx="2285400" cy="3052500"/>
          </a:xfrm>
          <a:prstGeom prst="rect">
            <a:avLst/>
          </a:prstGeom>
          <a:noFill/>
          <a:ln>
            <a:noFill/>
          </a:ln>
        </p:spPr>
        <p:txBody>
          <a:bodyPr spcFirstLastPara="1" wrap="square" lIns="91425" tIns="91425" rIns="91425" bIns="91425" anchor="t" anchorCtr="0">
            <a:noAutofit/>
          </a:bodyPr>
          <a:lstStyle/>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هندسة معمارية </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فني سيارات</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الخشب و النجارة</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فني حاسوب</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 البناء</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الكهرباء</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هندسة</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التصميم البياني / الجرافيكي</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التصوير</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التمديدات الصحية 	</a:t>
            </a:r>
            <a:endParaRPr sz="1700"/>
          </a:p>
          <a:p>
            <a:pPr marL="457200" lvl="0" indent="-336550" algn="r" rtl="1">
              <a:spcBef>
                <a:spcPct val="0"/>
              </a:spcBef>
              <a:spcAft>
                <a:spcPct val="0"/>
              </a:spcAft>
              <a:buSzPts val="1700"/>
              <a:buChar char="●"/>
            </a:pPr>
            <a:r>
              <a:rPr lang="ar-SY" sz="1700" b="0" i="0" strike="noStrike" cap="none" spc="0" baseline="0">
                <a:solidFill>
                  <a:srgbClr val="000000"/>
                </a:solidFill>
                <a:effectLst/>
                <a:latin typeface="Arial"/>
                <a:ea typeface="Arial"/>
                <a:cs typeface="Arial"/>
              </a:rPr>
              <a:t>اللحام</a:t>
            </a:r>
            <a:endParaRPr sz="1700"/>
          </a:p>
          <a:p>
            <a:pPr marL="0" lvl="0" indent="0" algn="l" rtl="0">
              <a:spcBef>
                <a:spcPct val="0"/>
              </a:spcBef>
              <a:spcAft>
                <a:spcPct val="0"/>
              </a:spcAft>
              <a:buNone/>
            </a:pPr>
            <a:endParaRPr sz="1700"/>
          </a:p>
          <a:p>
            <a:pPr marL="457200" lvl="0" indent="0" algn="l" rtl="0">
              <a:spcBef>
                <a:spcPct val="0"/>
              </a:spcBef>
              <a:spcAft>
                <a:spcPct val="0"/>
              </a:spcAft>
              <a:buNone/>
            </a:pPr>
            <a:endParaRPr sz="1700"/>
          </a:p>
        </p:txBody>
      </p:sp>
      <p:sp>
        <p:nvSpPr>
          <p:cNvPr id="206" name="Google Shape;206;p35"/>
          <p:cNvSpPr txBox="1"/>
          <p:nvPr/>
        </p:nvSpPr>
        <p:spPr>
          <a:xfrm>
            <a:off x="412900" y="4480075"/>
            <a:ext cx="8217600" cy="519300"/>
          </a:xfrm>
          <a:prstGeom prst="rect">
            <a:avLst/>
          </a:prstGeom>
          <a:solidFill>
            <a:srgbClr val="FFFFFF"/>
          </a:solidFill>
          <a:ln w="19050" cap="flat" cmpd="sng">
            <a:solidFill>
              <a:srgbClr val="0C58D3"/>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ct val="0"/>
              </a:spcBef>
              <a:spcAft>
                <a:spcPct val="0"/>
              </a:spcAft>
              <a:buNone/>
            </a:pPr>
            <a:r>
              <a:rPr lang="ar-SY" sz="2400" b="1" i="0" strike="noStrike" cap="none" spc="0" baseline="0">
                <a:solidFill>
                  <a:srgbClr val="0C58D3"/>
                </a:solidFill>
                <a:effectLst/>
                <a:latin typeface="Arial"/>
                <a:ea typeface="Arial"/>
                <a:cs typeface="Arial"/>
              </a:rPr>
              <a:t>أكاديميات مدارس ديربورن الرسمية @  مسار فوردسون</a:t>
            </a:r>
            <a:endParaRPr sz="2400" b="1">
              <a:solidFill>
                <a:srgbClr val="0C58D3"/>
              </a:solidFill>
              <a:latin typeface="Roboto"/>
              <a:ea typeface="Roboto"/>
              <a:cs typeface="Roboto"/>
              <a:sym typeface="Roboto"/>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25" y="115825"/>
            <a:ext cx="8520600" cy="10089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Y" sz="2800" b="0" i="0" strike="noStrike" cap="none" spc="0" baseline="0">
                <a:solidFill>
                  <a:srgbClr val="FFFFFF"/>
                </a:solidFill>
                <a:effectLst/>
                <a:latin typeface="Arial"/>
                <a:ea typeface="Arial"/>
                <a:cs typeface="Arial"/>
              </a:rPr>
              <a:t>علومك: مقياس يقيس مهارات الطلاب واهتماماتهم للمساعدة في مواءمتهم مع الوظائف</a:t>
            </a:r>
            <a:endParaRPr/>
          </a:p>
        </p:txBody>
      </p:sp>
      <p:sp>
        <p:nvSpPr>
          <p:cNvPr id="212" name="Google Shape;212;p36"/>
          <p:cNvSpPr txBox="1"/>
          <p:nvPr/>
        </p:nvSpPr>
        <p:spPr>
          <a:xfrm>
            <a:off x="0" y="1332275"/>
            <a:ext cx="9103500" cy="3678000"/>
          </a:xfrm>
          <a:prstGeom prst="rect">
            <a:avLst/>
          </a:prstGeom>
          <a:noFill/>
          <a:ln>
            <a:noFill/>
          </a:ln>
        </p:spPr>
        <p:txBody>
          <a:bodyPr spcFirstLastPara="1" wrap="square" lIns="91425" tIns="91425" rIns="91425" bIns="91425" anchor="t" anchorCtr="0">
            <a:noAutofit/>
          </a:bodyPr>
          <a:lstStyle/>
          <a:p>
            <a:pPr marL="457200" lvl="0" indent="-384175" algn="r" rtl="1">
              <a:spcBef>
                <a:spcPct val="0"/>
              </a:spcBef>
              <a:spcAft>
                <a:spcPct val="0"/>
              </a:spcAft>
              <a:buClr>
                <a:srgbClr val="384049"/>
              </a:buClr>
              <a:buSzPts val="2450"/>
              <a:buChar char="●"/>
            </a:pPr>
            <a:r>
              <a:rPr lang="en" sz="2450" b="0" i="0" strike="noStrike" cap="none" spc="0" baseline="0">
                <a:solidFill>
                  <a:srgbClr val="384049"/>
                </a:solidFill>
                <a:effectLst/>
                <a:latin typeface="Arial"/>
                <a:ea typeface="Arial"/>
                <a:cs typeface="Arial"/>
              </a:rPr>
              <a:t>10</a:t>
            </a:r>
            <a:r>
              <a:rPr lang="ar-SY" sz="2450" b="0" i="0" strike="noStrike" cap="none" spc="0" baseline="0">
                <a:solidFill>
                  <a:srgbClr val="384049"/>
                </a:solidFill>
                <a:effectLst/>
                <a:latin typeface="Arial"/>
                <a:ea typeface="Arial"/>
                <a:cs typeface="Arial"/>
              </a:rPr>
              <a:t> ألعاب ذهنية- تحدد قدراتك الطبيعية وتربطها بالمهن المطابقة. الوظائف التي سوف تبرع جيدًا فيها.</a:t>
            </a:r>
            <a:endParaRPr sz="2450">
              <a:solidFill>
                <a:srgbClr val="384049"/>
              </a:solidFill>
            </a:endParaRPr>
          </a:p>
          <a:p>
            <a:pPr marL="457200" lvl="0" indent="-384175" algn="r" rtl="1">
              <a:spcBef>
                <a:spcPct val="0"/>
              </a:spcBef>
              <a:spcAft>
                <a:spcPct val="0"/>
              </a:spcAft>
              <a:buClr>
                <a:srgbClr val="384049"/>
              </a:buClr>
              <a:buSzPts val="2450"/>
              <a:buChar char="●"/>
            </a:pPr>
            <a:r>
              <a:rPr lang="ar-SY" sz="2450" b="0" i="0" strike="noStrike" cap="none" spc="0" baseline="0">
                <a:solidFill>
                  <a:srgbClr val="384049"/>
                </a:solidFill>
                <a:effectLst/>
                <a:latin typeface="Arial"/>
                <a:ea typeface="Arial"/>
                <a:cs typeface="Arial"/>
              </a:rPr>
              <a:t>تعرف على ما يلزم لتكون ناجحًا في هذه المهن ومن أين يمكنك للحصول على التدريب والتعليم الذي تحتاجه.</a:t>
            </a:r>
            <a:endParaRPr sz="2450">
              <a:solidFill>
                <a:srgbClr val="384049"/>
              </a:solidFill>
            </a:endParaRPr>
          </a:p>
          <a:p>
            <a:pPr marL="457200" lvl="0" indent="-384175" algn="r" rtl="1">
              <a:spcBef>
                <a:spcPct val="0"/>
              </a:spcBef>
              <a:spcAft>
                <a:spcPct val="0"/>
              </a:spcAft>
              <a:buClr>
                <a:srgbClr val="384049"/>
              </a:buClr>
              <a:buSzPts val="2450"/>
              <a:buChar char="●"/>
            </a:pPr>
            <a:r>
              <a:rPr lang="ar-SY" sz="2450" b="0" i="0" strike="noStrike" cap="none" spc="0" baseline="0">
                <a:solidFill>
                  <a:srgbClr val="384049"/>
                </a:solidFill>
                <a:effectLst/>
                <a:latin typeface="Arial"/>
                <a:ea typeface="Arial"/>
                <a:cs typeface="Arial"/>
              </a:rPr>
              <a:t>تُستخدم نتائجك لمساعدتك في اختيار أكاديميتك ومطابقتك معها</a:t>
            </a:r>
            <a:r>
              <a:rPr lang="ar-SY" sz="2450" b="1" i="0" strike="noStrike" cap="none" spc="0" baseline="0">
                <a:solidFill>
                  <a:srgbClr val="384049"/>
                </a:solidFill>
                <a:effectLst/>
                <a:latin typeface="Arial"/>
                <a:ea typeface="Arial"/>
                <a:cs typeface="Arial"/>
              </a:rPr>
              <a:t> و فرص محتملة</a:t>
            </a:r>
            <a:r>
              <a:rPr lang="ar-SY" sz="2450" b="0" i="0" strike="noStrike" cap="none" spc="0" baseline="0">
                <a:solidFill>
                  <a:srgbClr val="384049"/>
                </a:solidFill>
                <a:effectLst/>
                <a:latin typeface="Arial"/>
                <a:ea typeface="Arial"/>
                <a:cs typeface="Arial"/>
              </a:rPr>
              <a:t> مثل زيارات موقع العمل والتظليل الوظيفي والتدريب الداخلي في سنتي الدراسة الأولى والأخيرة</a:t>
            </a:r>
            <a:endParaRPr sz="2450">
              <a:solidFill>
                <a:srgbClr val="384049"/>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idx="4294967295"/>
          </p:nvPr>
        </p:nvSpPr>
        <p:spPr>
          <a:xfrm>
            <a:off x="125625" y="39425"/>
            <a:ext cx="8977800" cy="1245000"/>
          </a:xfrm>
          <a:prstGeom prst="rect">
            <a:avLst/>
          </a:prstGeom>
        </p:spPr>
        <p:txBody>
          <a:bodyPr spcFirstLastPara="1" wrap="square" lIns="91425" tIns="91425" rIns="91425" bIns="91425" anchor="t" anchorCtr="0">
            <a:noAutofit/>
          </a:bodyPr>
          <a:lstStyle/>
          <a:p>
            <a:pPr marL="0" lvl="0" indent="0" algn="r" rtl="1">
              <a:lnSpc>
                <a:spcPct val="100000"/>
              </a:lnSpc>
              <a:spcBef>
                <a:spcPct val="0"/>
              </a:spcBef>
              <a:spcAft>
                <a:spcPct val="0"/>
              </a:spcAft>
              <a:buNone/>
            </a:pPr>
            <a:r>
              <a:rPr lang="en" sz="1800" b="1" i="0" strike="noStrike" cap="none" spc="0" baseline="0">
                <a:solidFill>
                  <a:srgbClr val="000000"/>
                </a:solidFill>
                <a:effectLst/>
                <a:latin typeface="Arial"/>
                <a:ea typeface="Arial"/>
                <a:cs typeface="Arial"/>
              </a:rPr>
              <a:t>Code.org</a:t>
            </a:r>
            <a:r>
              <a:rPr lang="ar-SY" sz="1800" b="1" i="0" strike="noStrike" cap="none" spc="0" baseline="0">
                <a:solidFill>
                  <a:srgbClr val="000000"/>
                </a:solidFill>
                <a:effectLst/>
                <a:latin typeface="Arial"/>
                <a:ea typeface="Arial"/>
                <a:cs typeface="Arial"/>
              </a:rPr>
              <a:t> منهاج اكتشافات علوم الحاسوب ( الترميز)</a:t>
            </a:r>
            <a:endParaRPr sz="1800" b="1">
              <a:solidFill>
                <a:srgbClr val="000000"/>
              </a:solidFill>
              <a:latin typeface="Arial"/>
              <a:ea typeface="Arial"/>
              <a:cs typeface="Arial"/>
              <a:sym typeface="Arial"/>
            </a:endParaRPr>
          </a:p>
          <a:p>
            <a:pPr marL="0" lvl="0" indent="0" algn="r" rtl="1">
              <a:spcBef>
                <a:spcPct val="0"/>
              </a:spcBef>
              <a:spcAft>
                <a:spcPct val="0"/>
              </a:spcAft>
              <a:buNone/>
            </a:pPr>
            <a:r>
              <a:rPr lang="en" sz="1800" b="0" i="0" strike="noStrike" cap="none" spc="0" baseline="0">
                <a:solidFill>
                  <a:srgbClr val="000000"/>
                </a:solidFill>
                <a:effectLst/>
                <a:latin typeface="Arial"/>
                <a:ea typeface="Arial"/>
                <a:cs typeface="Arial"/>
              </a:rPr>
              <a:t>CS Discoveries</a:t>
            </a:r>
            <a:r>
              <a:rPr lang="ar-SY" sz="1800" b="0" i="0" strike="noStrike" cap="none" spc="0" baseline="0">
                <a:solidFill>
                  <a:srgbClr val="000000"/>
                </a:solidFill>
                <a:effectLst/>
                <a:latin typeface="Arial"/>
                <a:ea typeface="Arial"/>
                <a:cs typeface="Arial"/>
              </a:rPr>
              <a:t> / اكتشافات علوم الحاسوب هي دورة تمهيدية في علوم الكمبيوتر لتعليم الترميز لحل مشاكل العالم الحقيقي باستخدام مشاريع العالم الحقيقي. يركز هذا الفصل على مهارات القرن الحادي والعشرين في الإبداع وحل المشكلات والتواصل</a:t>
            </a:r>
            <a:endParaRPr sz="1800">
              <a:solidFill>
                <a:srgbClr val="000000"/>
              </a:solidFill>
            </a:endParaRPr>
          </a:p>
          <a:p>
            <a:pPr marL="0" lvl="0" indent="0" algn="l" rtl="0">
              <a:spcBef>
                <a:spcPct val="0"/>
              </a:spcBef>
              <a:spcAft>
                <a:spcPct val="0"/>
              </a:spcAft>
              <a:buNone/>
            </a:pPr>
            <a:endParaRPr sz="1800"/>
          </a:p>
        </p:txBody>
      </p:sp>
      <p:sp>
        <p:nvSpPr>
          <p:cNvPr id="218" name="Google Shape;218;p37"/>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r" rtl="1">
              <a:spcBef>
                <a:spcPct val="0"/>
              </a:spcBef>
              <a:spcAft>
                <a:spcPct val="0"/>
              </a:spcAft>
              <a:buNone/>
            </a:pPr>
            <a:r>
              <a:rPr lang="ar-SY" sz="1800" b="1" i="0" strike="noStrike" cap="none" spc="0" baseline="0">
                <a:solidFill>
                  <a:srgbClr val="FFFFFF"/>
                </a:solidFill>
                <a:effectLst/>
                <a:latin typeface="Arial"/>
                <a:ea typeface="Arial"/>
                <a:cs typeface="Arial"/>
              </a:rPr>
              <a:t> صف ثانوية فوردسون للترميز: يساعدك على بناء المهارات المهنية الملائمة للقرن الحادي و العشرين</a:t>
            </a:r>
            <a:endParaRPr sz="1800" b="1"/>
          </a:p>
        </p:txBody>
      </p:sp>
      <p:pic>
        <p:nvPicPr>
          <p:cNvPr id="219" name="Google Shape;219;p37"/>
          <p:cNvPicPr preferRelativeResize="0"/>
          <p:nvPr/>
        </p:nvPicPr>
        <p:blipFill>
          <a:blip r:embed="rId3">
            <a:alphaModFix/>
          </a:blip>
          <a:stretch>
            <a:fillRect/>
          </a:stretch>
        </p:blipFill>
        <p:spPr>
          <a:xfrm>
            <a:off x="1314363" y="1515125"/>
            <a:ext cx="6257925" cy="2600325"/>
          </a:xfrm>
          <a:prstGeom prst="rect">
            <a:avLst/>
          </a:prstGeom>
          <a:noFill/>
          <a:ln>
            <a:noFill/>
          </a:ln>
        </p:spPr>
      </p:pic>
      <p:pic>
        <p:nvPicPr>
          <p:cNvPr id="220" name="Google Shape;220;p37"/>
          <p:cNvPicPr preferRelativeResize="0"/>
          <p:nvPr/>
        </p:nvPicPr>
        <p:blipFill>
          <a:blip r:embed="rId4">
            <a:alphaModFix/>
          </a:blip>
          <a:stretch>
            <a:fillRect/>
          </a:stretch>
        </p:blipFill>
        <p:spPr>
          <a:xfrm>
            <a:off x="351950" y="1515125"/>
            <a:ext cx="8440126" cy="2600325"/>
          </a:xfrm>
          <a:prstGeom prst="rect">
            <a:avLst/>
          </a:prstGeom>
          <a:noFill/>
          <a:ln>
            <a:noFill/>
          </a:ln>
        </p:spPr>
      </p:pic>
      <p:pic>
        <p:nvPicPr>
          <p:cNvPr id="221" name="Google Shape;221;p37"/>
          <p:cNvPicPr preferRelativeResize="0"/>
          <p:nvPr/>
        </p:nvPicPr>
        <p:blipFill>
          <a:blip r:embed="rId5">
            <a:alphaModFix/>
          </a:blip>
          <a:stretch>
            <a:fillRect/>
          </a:stretch>
        </p:blipFill>
        <p:spPr>
          <a:xfrm>
            <a:off x="351950" y="1338913"/>
            <a:ext cx="8290024" cy="295275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additive="base">
                                        <p:cTn id="17" dur="100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body" idx="1"/>
          </p:nvPr>
        </p:nvSpPr>
        <p:spPr>
          <a:xfrm>
            <a:off x="74000" y="4508775"/>
            <a:ext cx="8977200" cy="460500"/>
          </a:xfrm>
          <a:prstGeom prst="rect">
            <a:avLst/>
          </a:prstGeom>
        </p:spPr>
        <p:txBody>
          <a:bodyPr spcFirstLastPara="1" wrap="square" lIns="91425" tIns="91425" rIns="91425" bIns="91425" anchor="ctr" anchorCtr="0">
            <a:noAutofit/>
          </a:bodyPr>
          <a:lstStyle/>
          <a:p>
            <a:pPr marL="0" lvl="0" indent="0" algn="r" rtl="1">
              <a:spcBef>
                <a:spcPct val="0"/>
              </a:spcBef>
              <a:spcAft>
                <a:spcPct val="0"/>
              </a:spcAft>
              <a:buNone/>
            </a:pPr>
            <a:r>
              <a:rPr lang="ar-SY" sz="1700" b="0" i="0" strike="noStrike" cap="none" spc="0" baseline="0">
                <a:solidFill>
                  <a:srgbClr val="FFFFFF"/>
                </a:solidFill>
                <a:effectLst/>
                <a:latin typeface="Arial"/>
                <a:ea typeface="Arial"/>
                <a:cs typeface="Arial"/>
              </a:rPr>
              <a:t>مقدمة في الروبوتات / المجسمات الآلية - يساعدك على بناء المهارات المهنية الملائمة للقرن الحادي و العشرين و لوظائف المستقبل!</a:t>
            </a:r>
            <a:endParaRPr sz="1700"/>
          </a:p>
        </p:txBody>
      </p:sp>
      <p:sp>
        <p:nvSpPr>
          <p:cNvPr id="227" name="Google Shape;227;p38"/>
          <p:cNvSpPr txBox="1"/>
          <p:nvPr/>
        </p:nvSpPr>
        <p:spPr>
          <a:xfrm>
            <a:off x="378650" y="0"/>
            <a:ext cx="8520600" cy="572700"/>
          </a:xfrm>
          <a:prstGeom prst="rect">
            <a:avLst/>
          </a:prstGeom>
          <a:noFill/>
          <a:ln>
            <a:noFill/>
          </a:ln>
        </p:spPr>
        <p:txBody>
          <a:bodyPr spcFirstLastPara="1" wrap="square" lIns="91425" tIns="91425" rIns="91425" bIns="91425" anchor="t" anchorCtr="0">
            <a:noAutofit/>
          </a:bodyPr>
          <a:lstStyle/>
          <a:p>
            <a:pPr marL="0" lvl="0" indent="0" algn="r" rtl="1">
              <a:spcBef>
                <a:spcPct val="0"/>
              </a:spcBef>
              <a:spcAft>
                <a:spcPct val="0"/>
              </a:spcAft>
              <a:buNone/>
            </a:pPr>
            <a:r>
              <a:rPr lang="ar-SY" sz="3000" b="1" i="0" strike="noStrike" cap="none" spc="0" baseline="0">
                <a:solidFill>
                  <a:srgbClr val="000000"/>
                </a:solidFill>
                <a:effectLst/>
                <a:latin typeface="Arial"/>
                <a:ea typeface="Arial"/>
                <a:cs typeface="Arial"/>
              </a:rPr>
              <a:t>مدخل إلى الروبوتات / المجسمات الآلية</a:t>
            </a:r>
            <a:endParaRPr sz="3000" b="1">
              <a:solidFill>
                <a:srgbClr val="000000"/>
              </a:solidFill>
            </a:endParaRPr>
          </a:p>
        </p:txBody>
      </p:sp>
      <p:sp>
        <p:nvSpPr>
          <p:cNvPr id="228" name="Google Shape;228;p38"/>
          <p:cNvSpPr txBox="1"/>
          <p:nvPr/>
        </p:nvSpPr>
        <p:spPr>
          <a:xfrm>
            <a:off x="37000" y="572700"/>
            <a:ext cx="5439600" cy="3512100"/>
          </a:xfrm>
          <a:prstGeom prst="rect">
            <a:avLst/>
          </a:prstGeom>
          <a:noFill/>
          <a:ln>
            <a:noFill/>
          </a:ln>
        </p:spPr>
        <p:txBody>
          <a:bodyPr spcFirstLastPara="1" wrap="square" lIns="91425" tIns="91425" rIns="91425" bIns="91425" anchor="t" anchorCtr="0">
            <a:noAutofit/>
          </a:bodyPr>
          <a:lstStyle/>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التفكير الإبداعي</a:t>
            </a:r>
            <a:endParaRPr sz="2600"/>
          </a:p>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المشاركة - الخبرة العملية </a:t>
            </a:r>
            <a:endParaRPr sz="2600"/>
          </a:p>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إعداد الطلاب للمستقبل والتغيرات في التكنولوجيا</a:t>
            </a:r>
            <a:endParaRPr sz="2600"/>
          </a:p>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اكتساب مهارات البرمجة</a:t>
            </a:r>
            <a:endParaRPr sz="2600"/>
          </a:p>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العمل ضمن الفريق</a:t>
            </a:r>
            <a:endParaRPr sz="2600"/>
          </a:p>
          <a:p>
            <a:pPr marL="457200" lvl="0" indent="-393700" algn="r" rtl="1">
              <a:lnSpc>
                <a:spcPct val="115000"/>
              </a:lnSpc>
              <a:spcBef>
                <a:spcPct val="0"/>
              </a:spcBef>
              <a:spcAft>
                <a:spcPct val="0"/>
              </a:spcAft>
              <a:buClr>
                <a:srgbClr val="000000"/>
              </a:buClr>
              <a:buSzPts val="2600"/>
              <a:buChar char="●"/>
            </a:pPr>
            <a:r>
              <a:rPr lang="ar-SY" sz="2600" b="0" i="0" strike="noStrike" cap="none" spc="0" baseline="0">
                <a:solidFill>
                  <a:srgbClr val="000000"/>
                </a:solidFill>
                <a:effectLst/>
                <a:latin typeface="Arial"/>
                <a:ea typeface="Arial"/>
                <a:cs typeface="Arial"/>
              </a:rPr>
              <a:t>مهارات القرن الحادي و العشرين</a:t>
            </a:r>
            <a:endParaRPr sz="2600"/>
          </a:p>
          <a:p>
            <a:pPr marL="0" lvl="0" indent="0" algn="l" rtl="0">
              <a:lnSpc>
                <a:spcPct val="115000"/>
              </a:lnSpc>
              <a:spcBef>
                <a:spcPts val="1600"/>
              </a:spcBef>
              <a:spcAft>
                <a:spcPts val="1600"/>
              </a:spcAft>
              <a:buNone/>
            </a:pPr>
            <a:endParaRPr sz="2600"/>
          </a:p>
        </p:txBody>
      </p:sp>
      <p:pic>
        <p:nvPicPr>
          <p:cNvPr id="229" name="Google Shape;229;p38"/>
          <p:cNvPicPr preferRelativeResize="0"/>
          <p:nvPr/>
        </p:nvPicPr>
        <p:blipFill>
          <a:blip r:embed="rId3">
            <a:alphaModFix/>
          </a:blip>
          <a:stretch>
            <a:fillRect/>
          </a:stretch>
        </p:blipFill>
        <p:spPr>
          <a:xfrm>
            <a:off x="5343900" y="657500"/>
            <a:ext cx="3512100" cy="3512100"/>
          </a:xfrm>
          <a:prstGeom prst="rect">
            <a:avLst/>
          </a:prstGeom>
          <a:noFill/>
          <a:ln>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9.04.30"/>
  <p:tag name="AS_TITLE" val="Aspose.Slides for Java"/>
  <p:tag name="AS_VERSION" val="19.4"/>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1156</Words>
  <Application>Microsoft Office PowerPoint</Application>
  <PresentationFormat>On-screen Show (16:9)</PresentationFormat>
  <Paragraphs>165</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Merriweather</vt:lpstr>
      <vt:lpstr>Calibri</vt:lpstr>
      <vt:lpstr>Roboto</vt:lpstr>
      <vt:lpstr>Gill Sans</vt:lpstr>
      <vt:lpstr>Arial</vt:lpstr>
      <vt:lpstr>PT Sans</vt:lpstr>
      <vt:lpstr>Simple Light</vt:lpstr>
      <vt:lpstr>Paradigm</vt:lpstr>
      <vt:lpstr>Office Theme</vt:lpstr>
      <vt:lpstr>لماذا لدينا أكاديميات مهنية في مدرسة فوردسون الثانوية؟</vt:lpstr>
      <vt:lpstr>PowerPoint Presentation</vt:lpstr>
      <vt:lpstr>هدف مهارة القراءة الموحد لجميع أكاديميات فوردسون</vt:lpstr>
      <vt:lpstr>PowerPoint Presentation</vt:lpstr>
      <vt:lpstr>هل تعلم؟</vt:lpstr>
      <vt:lpstr>PowerPoint Presentation</vt:lpstr>
      <vt:lpstr>علومك: مقياس يقيس مهارات الطلاب واهتماماتهم للمساعدة في مواءمتهم مع الوظائف</vt:lpstr>
      <vt:lpstr>Code.org منهاج اكتشافات علوم الحاسوب ( الترميز) CS Discoveries / اكتشافات علوم الحاسوب هي دورة تمهيدية في علوم الكمبيوتر لتعليم الترميز لحل مشاكل العالم الحقيقي باستخدام مشاريع العالم الحقيقي. يركز هذا الفصل على مهارات القرن الحادي والعشرين في الإبداع وحل المشكلات والتواصل </vt:lpstr>
      <vt:lpstr>PowerPoint Presentation</vt:lpstr>
      <vt:lpstr>أين توجد المهن في ميشيغان؟</vt:lpstr>
      <vt:lpstr>هنري فورد </vt:lpstr>
      <vt:lpstr>مدرسة هنري فورد المتوسطة للتجارة</vt:lpstr>
      <vt:lpstr>مدرسة هنري فورد المتوسطة للتجارة</vt:lpstr>
      <vt:lpstr>مدرسة هنري فورد المتوسطة للتجارة</vt:lpstr>
      <vt:lpstr>مدرسة هنري فورد المتوسطة للتجارة</vt:lpstr>
      <vt:lpstr>مدرسة هنري فورد المتوسطة للتجارة</vt:lpstr>
      <vt:lpstr>مدرسة هنري فورد المتوسطة للتجارة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have Career Academies at Fordson High School?</dc:title>
  <dc:creator>Kodamah, Manar</dc:creator>
  <cp:lastModifiedBy>Maatouk, Wedad K</cp:lastModifiedBy>
  <cp:revision>2</cp:revision>
  <dcterms:modified xsi:type="dcterms:W3CDTF">2021-03-16T17:13:03Z</dcterms:modified>
</cp:coreProperties>
</file>