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aleway"/>
      <p:regular r:id="rId9"/>
      <p:bold r:id="rId10"/>
      <p:italic r:id="rId11"/>
      <p:boldItalic r:id="rId12"/>
    </p:embeddedFont>
    <p:embeddedFont>
      <p:font typeface="Source Sans Pr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italic.fntdata"/><Relationship Id="rId10" Type="http://schemas.openxmlformats.org/officeDocument/2006/relationships/font" Target="fonts/Raleway-bold.fntdata"/><Relationship Id="rId13" Type="http://schemas.openxmlformats.org/officeDocument/2006/relationships/font" Target="fonts/SourceSansPro-regular.fntdata"/><Relationship Id="rId12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regular.fntdata"/><Relationship Id="rId15" Type="http://schemas.openxmlformats.org/officeDocument/2006/relationships/font" Target="fonts/SourceSansPro-italic.fntdata"/><Relationship Id="rId14" Type="http://schemas.openxmlformats.org/officeDocument/2006/relationships/font" Target="fonts/SourceSansPro-bold.fntdata"/><Relationship Id="rId16" Type="http://schemas.openxmlformats.org/officeDocument/2006/relationships/font" Target="fonts/SourceSans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6032f47d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6032f47d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032f47d4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032f47d4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0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Dearborn Heights Campus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536550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Winifred L. Green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 and CTE Director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75" y="2805550"/>
            <a:ext cx="2137175" cy="208882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" name="Google Shape;61;p13"/>
          <p:cNvSpPr txBox="1"/>
          <p:nvPr/>
        </p:nvSpPr>
        <p:spPr>
          <a:xfrm>
            <a:off x="2741050" y="2741763"/>
            <a:ext cx="6127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Dearborn Public Schools</a:t>
            </a:r>
            <a:endParaRPr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Dearborn Heights Campus</a:t>
            </a:r>
            <a:endParaRPr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225863 Ann Arbor Trail</a:t>
            </a:r>
            <a:endParaRPr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Dearborn Heights, Michigan  48127</a:t>
            </a:r>
            <a:endParaRPr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(313) 827-4800</a:t>
            </a:r>
            <a:endParaRPr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greenw@dearbornschools.org</a:t>
            </a:r>
            <a:endParaRPr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High School Programs at DHC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685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Dearborn</a:t>
            </a:r>
            <a:r>
              <a:rPr lang="en" sz="2500">
                <a:solidFill>
                  <a:srgbClr val="000000"/>
                </a:solidFill>
              </a:rPr>
              <a:t> Center for Math Science and Technology (DCMST)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Michael Berry Career Center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Dearborn Magnet High School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High School PAES Program (Special Education)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653" y="0"/>
            <a:ext cx="1487546" cy="168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Other</a:t>
            </a:r>
            <a:r>
              <a:rPr lang="en">
                <a:solidFill>
                  <a:schemeClr val="dk1"/>
                </a:solidFill>
              </a:rPr>
              <a:t> Programs at DHC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dk1"/>
                </a:solidFill>
              </a:rPr>
              <a:t>(not part of tonight’s presentation)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685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Adult and Community Education 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STEM Middle School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Howe </a:t>
            </a:r>
            <a:r>
              <a:rPr lang="en" sz="2500">
                <a:solidFill>
                  <a:srgbClr val="000000"/>
                </a:solidFill>
              </a:rPr>
              <a:t>Montessori</a:t>
            </a:r>
            <a:r>
              <a:rPr lang="en" sz="2500">
                <a:solidFill>
                  <a:srgbClr val="000000"/>
                </a:solidFill>
              </a:rPr>
              <a:t> Elementary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Howe Special Education Programs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0053" y="0"/>
            <a:ext cx="1487546" cy="168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