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89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471161-22D0-4F12-A0A2-BBDB7DE41A1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71161-22D0-4F12-A0A2-BBDB7DE41A1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71161-22D0-4F12-A0A2-BBDB7DE41A1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71161-22D0-4F12-A0A2-BBDB7DE41A1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471161-22D0-4F12-A0A2-BBDB7DE41A1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471161-22D0-4F12-A0A2-BBDB7DE41A1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471161-22D0-4F12-A0A2-BBDB7DE41A1B}"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471161-22D0-4F12-A0A2-BBDB7DE41A1B}"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71161-22D0-4F12-A0A2-BBDB7DE41A1B}"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71161-22D0-4F12-A0A2-BBDB7DE41A1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71161-22D0-4F12-A0A2-BBDB7DE41A1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138FE-9D0B-44EB-8BB0-BE7BBAEC61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71161-22D0-4F12-A0A2-BBDB7DE41A1B}" type="datetimeFigureOut">
              <a:rPr lang="en-US" smtClean="0"/>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138FE-9D0B-44EB-8BB0-BE7BBAEC61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Cyberbullying</a:t>
            </a:r>
            <a:r>
              <a:rPr lang="en-US" dirty="0" smtClean="0"/>
              <a:t> and Parenting</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Rola</a:t>
            </a:r>
            <a:r>
              <a:rPr lang="en-US" dirty="0" smtClean="0"/>
              <a:t> </a:t>
            </a:r>
            <a:r>
              <a:rPr lang="en-US" dirty="0" err="1" smtClean="0"/>
              <a:t>Bazzi</a:t>
            </a:r>
            <a:r>
              <a:rPr lang="en-US" dirty="0" smtClean="0"/>
              <a:t>-Gates</a:t>
            </a:r>
          </a:p>
          <a:p>
            <a:r>
              <a:rPr lang="en-US" dirty="0" smtClean="0"/>
              <a:t>School Social Worker</a:t>
            </a:r>
          </a:p>
          <a:p>
            <a:r>
              <a:rPr lang="en-US" dirty="0" smtClean="0"/>
              <a:t>Iris Becker School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t>
            </a:r>
            <a:r>
              <a:rPr lang="en-US" b="1" dirty="0" err="1" smtClean="0"/>
              <a:t>Cyberbullying</a:t>
            </a:r>
            <a:r>
              <a:rPr lang="en-US" b="1"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Cyberbullying</a:t>
            </a:r>
            <a:r>
              <a:rPr lang="en-US" dirty="0" smtClean="0"/>
              <a:t> is like playground bullying, but it's done either online or with cell phones. It can take the form of individual harassment, public humiliation, or both. The viral nature of online life and cell phones makes sending humiliating or degrading messages, pictures, or videos simple and immediate. And anonymous. Screen names easily disguise bullies' identities. Sometimes they can even pretend to be the victims, posting comments that look like the victims wrote them. Other times, the </a:t>
            </a:r>
            <a:r>
              <a:rPr lang="en-US" dirty="0" err="1" smtClean="0"/>
              <a:t>cyberbullying</a:t>
            </a:r>
            <a:r>
              <a:rPr lang="en-US" dirty="0" smtClean="0"/>
              <a:t> can take the form of direct threats -- either physical ones or social ones.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You Should Care:</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it's going to happen to your kids, and it's going to damage them emotionally. Their self esteem and their self confidence -- not to mention their sense of physical safety -- all take huge hits when bullying is involved. And you should know that your kids may not want to tell you they're being bullied ... they might be embarrassed or might not want to own up to the fact they're on sites they aren't supposed to be 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Facts You Should Know:</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in 3 kids say they've been </a:t>
            </a:r>
            <a:r>
              <a:rPr lang="en-US" dirty="0" err="1" smtClean="0"/>
              <a:t>cyberbullied</a:t>
            </a:r>
            <a:r>
              <a:rPr lang="en-US" dirty="0" smtClean="0"/>
              <a:t>. </a:t>
            </a:r>
          </a:p>
          <a:p>
            <a:r>
              <a:rPr lang="en-US" dirty="0" err="1" smtClean="0"/>
              <a:t>Cyberbully</a:t>
            </a:r>
            <a:r>
              <a:rPr lang="en-US" dirty="0" smtClean="0"/>
              <a:t> 411 reports that 40% of kids say their </a:t>
            </a:r>
            <a:r>
              <a:rPr lang="en-US" dirty="0" err="1" smtClean="0"/>
              <a:t>cyberbullying</a:t>
            </a:r>
            <a:r>
              <a:rPr lang="en-US" dirty="0" smtClean="0"/>
              <a:t> took place on instant messenger services. 30% said it happened on social networking sites, and 29% said they were bullied while playing an online game. </a:t>
            </a:r>
          </a:p>
          <a:p>
            <a:r>
              <a:rPr lang="en-US" dirty="0" smtClean="0"/>
              <a:t>USA Today reports that girls generally mock others for their physical appearance, while boys tend to make more sexually explicit comments. </a:t>
            </a:r>
          </a:p>
          <a:p>
            <a:r>
              <a:rPr lang="en-US" dirty="0" err="1" smtClean="0"/>
              <a:t>Cyberbullying</a:t>
            </a:r>
            <a:r>
              <a:rPr lang="en-US" dirty="0" smtClean="0"/>
              <a:t> is especially prevalent in middle school-aged kids (9-14).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Sense Says:</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If your child is being </a:t>
            </a:r>
            <a:r>
              <a:rPr lang="en-US" dirty="0" err="1" smtClean="0"/>
              <a:t>cyberbullied</a:t>
            </a:r>
            <a:r>
              <a:rPr lang="en-US" dirty="0" smtClean="0"/>
              <a:t>, there are things they (and you) can do to stop it:</a:t>
            </a:r>
          </a:p>
          <a:p>
            <a:r>
              <a:rPr lang="en-US" b="1" dirty="0" smtClean="0"/>
              <a:t>Don't respond.</a:t>
            </a:r>
            <a:r>
              <a:rPr lang="en-US" dirty="0" smtClean="0"/>
              <a:t> Engaging with a bully only fuels the fire. Plus, any response could be circulated immediately. </a:t>
            </a:r>
          </a:p>
          <a:p>
            <a:r>
              <a:rPr lang="en-US" b="1" dirty="0" smtClean="0"/>
              <a:t>Sign off and block the bully.</a:t>
            </a:r>
            <a:r>
              <a:rPr lang="en-US" dirty="0" smtClean="0"/>
              <a:t> Get offline, and use your instant messenger's blocking features. On cell phones, only answer known numbers. </a:t>
            </a:r>
          </a:p>
          <a:p>
            <a:r>
              <a:rPr lang="en-US" b="1" dirty="0" smtClean="0"/>
              <a:t>Change contact information.</a:t>
            </a:r>
            <a:r>
              <a:rPr lang="en-US" dirty="0" smtClean="0"/>
              <a:t> If someone is pretending to be your kids, have them change their passwords. If someone creates false profiles, contact the company that hosts the site and report the </a:t>
            </a:r>
            <a:r>
              <a:rPr lang="en-US" dirty="0" err="1" smtClean="0"/>
              <a:t>cyberbullying</a:t>
            </a:r>
            <a:r>
              <a:rPr lang="en-US" dirty="0" smtClean="0"/>
              <a:t>. </a:t>
            </a:r>
          </a:p>
          <a:p>
            <a:r>
              <a:rPr lang="en-US" b="1" dirty="0" smtClean="0"/>
              <a:t>Save all bullying emails.</a:t>
            </a:r>
            <a:r>
              <a:rPr lang="en-US" dirty="0" smtClean="0"/>
              <a:t> Send them to your Internet service provider. </a:t>
            </a:r>
          </a:p>
          <a:p>
            <a:r>
              <a:rPr lang="en-US" b="1" dirty="0" smtClean="0"/>
              <a:t>Don't assume your kids will talk to you about being bullied.</a:t>
            </a:r>
            <a:r>
              <a:rPr lang="en-US" dirty="0" smtClean="0"/>
              <a:t> Often they feel guilty, ashamed, or that it's too painful to bring up. (Or, they may not want to cop to the fact that they've been somewhere forbidden online.) Make sure your kids know you won't judge them, you just want them to be safe.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How to Set Parental Controls on the </a:t>
            </a:r>
            <a:r>
              <a:rPr lang="en-US" sz="2800" b="1" dirty="0" err="1" smtClean="0"/>
              <a:t>iPhone</a:t>
            </a: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r>
            <a:br>
              <a:rPr lang="en-US" dirty="0" smtClean="0"/>
            </a:br>
            <a:endParaRPr lang="en-US" dirty="0" smtClean="0"/>
          </a:p>
          <a:p>
            <a:r>
              <a:rPr lang="en-US" b="1" dirty="0" smtClean="0"/>
              <a:t>Getting Started </a:t>
            </a:r>
            <a:r>
              <a:rPr lang="en-US" dirty="0" smtClean="0"/>
              <a:t>Kids love </a:t>
            </a:r>
            <a:r>
              <a:rPr lang="en-US" dirty="0" err="1" smtClean="0"/>
              <a:t>iPhones</a:t>
            </a:r>
            <a:r>
              <a:rPr lang="en-US" dirty="0" smtClean="0"/>
              <a:t>. And with more than 1,000 downloadable apps for kids in the </a:t>
            </a:r>
            <a:r>
              <a:rPr lang="en-US" dirty="0" err="1" smtClean="0"/>
              <a:t>iPhone</a:t>
            </a:r>
            <a:r>
              <a:rPr lang="en-US" dirty="0" smtClean="0"/>
              <a:t> store, you can find something to suit every age and interest. But there are also lots of apps with racy content geared just for adults that you don't want your kids stumbling across. </a:t>
            </a:r>
          </a:p>
          <a:p>
            <a:endParaRPr lang="en-US" dirty="0" smtClean="0"/>
          </a:p>
          <a:p>
            <a:r>
              <a:rPr lang="en-US" dirty="0" smtClean="0"/>
              <a:t>Fortunately, Apple offers parental controls, both on the </a:t>
            </a:r>
            <a:r>
              <a:rPr lang="en-US" dirty="0" err="1" smtClean="0"/>
              <a:t>iPhone</a:t>
            </a:r>
            <a:r>
              <a:rPr lang="en-US" dirty="0" smtClean="0"/>
              <a:t> and on iTunes. On your </a:t>
            </a:r>
            <a:r>
              <a:rPr lang="en-US" dirty="0" err="1" smtClean="0"/>
              <a:t>iPhone</a:t>
            </a:r>
            <a:r>
              <a:rPr lang="en-US" dirty="0" smtClean="0"/>
              <a:t>, you can turn on and off certain features you don't want anyone to access. At the iTunes store, you can restrict the types of content that can be downloaded.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Set </a:t>
            </a:r>
            <a:r>
              <a:rPr lang="en-US" b="1" dirty="0" err="1" smtClean="0"/>
              <a:t>iPhone's</a:t>
            </a:r>
            <a:r>
              <a:rPr lang="en-US" b="1" dirty="0" smtClean="0"/>
              <a:t> Parental Controls</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set up the Restrictions on your </a:t>
            </a:r>
            <a:r>
              <a:rPr lang="en-US" dirty="0" err="1" smtClean="0"/>
              <a:t>iPhone</a:t>
            </a:r>
            <a:r>
              <a:rPr lang="en-US" dirty="0" smtClean="0"/>
              <a:t>, touch “settings,” choose “general,” then choose “Restrictions.” Then you’ll be prompted to set up a PIN that gives you access to enable or disable Restrictions. </a:t>
            </a:r>
          </a:p>
          <a:p>
            <a:r>
              <a:rPr lang="en-US" dirty="0" smtClean="0"/>
              <a:t>Here are the things you can restrict: </a:t>
            </a:r>
          </a:p>
          <a:p>
            <a:r>
              <a:rPr lang="en-US" dirty="0" smtClean="0"/>
              <a:t>Explicit song titles </a:t>
            </a:r>
          </a:p>
          <a:p>
            <a:r>
              <a:rPr lang="en-US" dirty="0" smtClean="0"/>
              <a:t>The Safari browser </a:t>
            </a:r>
          </a:p>
          <a:p>
            <a:r>
              <a:rPr lang="en-US" dirty="0" smtClean="0"/>
              <a:t>YouTube</a:t>
            </a:r>
          </a:p>
          <a:p>
            <a:r>
              <a:rPr lang="en-US" dirty="0" smtClean="0"/>
              <a:t>The iTunes store </a:t>
            </a:r>
          </a:p>
          <a:p>
            <a:r>
              <a:rPr lang="en-US" dirty="0" smtClean="0"/>
              <a:t>Installing apps </a:t>
            </a:r>
          </a:p>
          <a:p>
            <a:r>
              <a:rPr lang="en-US" dirty="0" smtClean="0"/>
              <a:t>The camera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Parents Can Do?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Experts recommend parents be very involved in their child’s experience with electronic devices, especially at a young age. The goal is balanced exposure. “Parents should keep media screens in family areas so that a child’s media usage can be monitored, and TVs and computers should be kept out of bedrooms,” </a:t>
            </a:r>
            <a:r>
              <a:rPr lang="en-US" dirty="0" err="1" smtClean="0"/>
              <a:t>Jaynes</a:t>
            </a:r>
            <a:r>
              <a:rPr lang="en-US" dirty="0" smtClean="0"/>
              <a:t> says. You can help your child get more out of a </a:t>
            </a:r>
            <a:r>
              <a:rPr lang="en-US" dirty="0" err="1" smtClean="0"/>
              <a:t>smartphone</a:t>
            </a:r>
            <a:r>
              <a:rPr lang="en-US" dirty="0" smtClean="0"/>
              <a:t> or tablet by sharing in the experience. Engage with your child as he tries out a new app, asking questions about the game and pointing out different aspects of the content. This practice, typically called “co-viewing” when applied to TV-watching, can help increase your child’s comprehension skills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Use of Internet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users of the </a:t>
            </a:r>
            <a:r>
              <a:rPr lang="en-US" dirty="0" err="1" smtClean="0"/>
              <a:t>iPad</a:t>
            </a:r>
            <a:r>
              <a:rPr lang="en-US" dirty="0" smtClean="0"/>
              <a:t> or </a:t>
            </a:r>
            <a:r>
              <a:rPr lang="en-US" dirty="0" err="1" smtClean="0"/>
              <a:t>iPhone</a:t>
            </a:r>
            <a:r>
              <a:rPr lang="en-US" dirty="0" smtClean="0"/>
              <a:t>, there are many apps that teach basic math, metric conversion, time, money and fractions, geography, the U.S. Constitution, Shakespeare, as well as tools for learning art and music. </a:t>
            </a:r>
            <a:r>
              <a:rPr lang="en-US" dirty="0" err="1" smtClean="0"/>
              <a:t>LeapFrog</a:t>
            </a:r>
            <a:r>
              <a:rPr lang="en-US" dirty="0" smtClean="0"/>
              <a:t>, known for its educational games and products for children, recently introduced a tablet for children ages four to nine called the </a:t>
            </a:r>
            <a:r>
              <a:rPr lang="en-US" dirty="0" err="1" smtClean="0"/>
              <a:t>LeapPad</a:t>
            </a:r>
            <a:r>
              <a:rPr lang="en-US" dirty="0" smtClean="0"/>
              <a:t> that has its own apps. Parents can also download apps from Zoodles.com, and check out sites like Common Sense Media or SmartAppsforKids.com that review kid-friendly apps.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799</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Cyberbullying and Parenting</vt:lpstr>
      <vt:lpstr>What Is Cyberbullying? </vt:lpstr>
      <vt:lpstr>Why You Should Care: </vt:lpstr>
      <vt:lpstr>Some Facts You Should Know: </vt:lpstr>
      <vt:lpstr>Common Sense Says: </vt:lpstr>
      <vt:lpstr>How to Set Parental Controls on the iPhone </vt:lpstr>
      <vt:lpstr>How to Set iPhone's Parental Controls </vt:lpstr>
      <vt:lpstr>What Parents Can Do?</vt:lpstr>
      <vt:lpstr>Good Use of Internet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bullying and Parenting</dc:title>
  <dc:creator>RolaGates</dc:creator>
  <cp:lastModifiedBy>Windows User</cp:lastModifiedBy>
  <cp:revision>2</cp:revision>
  <dcterms:created xsi:type="dcterms:W3CDTF">2015-10-08T10:24:58Z</dcterms:created>
  <dcterms:modified xsi:type="dcterms:W3CDTF">2015-10-08T18:44:19Z</dcterms:modified>
</cp:coreProperties>
</file>